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15"/>
  </p:notesMasterIdLst>
  <p:sldIdLst>
    <p:sldId id="273" r:id="rId3"/>
    <p:sldId id="259" r:id="rId4"/>
    <p:sldId id="260" r:id="rId5"/>
    <p:sldId id="263" r:id="rId6"/>
    <p:sldId id="264" r:id="rId7"/>
    <p:sldId id="265" r:id="rId8"/>
    <p:sldId id="267" r:id="rId9"/>
    <p:sldId id="268" r:id="rId10"/>
    <p:sldId id="269" r:id="rId11"/>
    <p:sldId id="270" r:id="rId12"/>
    <p:sldId id="271" r:id="rId13"/>
    <p:sldId id="272" r:id="rId14"/>
  </p:sldIdLst>
  <p:sldSz cx="30279975" cy="21386800"/>
  <p:notesSz cx="6797675" cy="9926638"/>
  <p:defaultTextStyle>
    <a:defPPr>
      <a:defRPr lang="en-US"/>
    </a:defPPr>
    <a:lvl1pPr marL="0" algn="l" defTabSz="2952323" rtl="0" eaLnBrk="1" latinLnBrk="0" hangingPunct="1">
      <a:defRPr sz="5800" kern="1200">
        <a:solidFill>
          <a:schemeClr val="tx1"/>
        </a:solidFill>
        <a:latin typeface="+mn-lt"/>
        <a:ea typeface="+mn-ea"/>
        <a:cs typeface="+mn-cs"/>
      </a:defRPr>
    </a:lvl1pPr>
    <a:lvl2pPr marL="1476162" algn="l" defTabSz="2952323" rtl="0" eaLnBrk="1" latinLnBrk="0" hangingPunct="1">
      <a:defRPr sz="5800" kern="1200">
        <a:solidFill>
          <a:schemeClr val="tx1"/>
        </a:solidFill>
        <a:latin typeface="+mn-lt"/>
        <a:ea typeface="+mn-ea"/>
        <a:cs typeface="+mn-cs"/>
      </a:defRPr>
    </a:lvl2pPr>
    <a:lvl3pPr marL="2952323" algn="l" defTabSz="2952323" rtl="0" eaLnBrk="1" latinLnBrk="0" hangingPunct="1">
      <a:defRPr sz="5800" kern="1200">
        <a:solidFill>
          <a:schemeClr val="tx1"/>
        </a:solidFill>
        <a:latin typeface="+mn-lt"/>
        <a:ea typeface="+mn-ea"/>
        <a:cs typeface="+mn-cs"/>
      </a:defRPr>
    </a:lvl3pPr>
    <a:lvl4pPr marL="4428485" algn="l" defTabSz="2952323" rtl="0" eaLnBrk="1" latinLnBrk="0" hangingPunct="1">
      <a:defRPr sz="5800" kern="1200">
        <a:solidFill>
          <a:schemeClr val="tx1"/>
        </a:solidFill>
        <a:latin typeface="+mn-lt"/>
        <a:ea typeface="+mn-ea"/>
        <a:cs typeface="+mn-cs"/>
      </a:defRPr>
    </a:lvl4pPr>
    <a:lvl5pPr marL="5904647" algn="l" defTabSz="2952323" rtl="0" eaLnBrk="1" latinLnBrk="0" hangingPunct="1">
      <a:defRPr sz="5800" kern="1200">
        <a:solidFill>
          <a:schemeClr val="tx1"/>
        </a:solidFill>
        <a:latin typeface="+mn-lt"/>
        <a:ea typeface="+mn-ea"/>
        <a:cs typeface="+mn-cs"/>
      </a:defRPr>
    </a:lvl5pPr>
    <a:lvl6pPr marL="7380808" algn="l" defTabSz="2952323" rtl="0" eaLnBrk="1" latinLnBrk="0" hangingPunct="1">
      <a:defRPr sz="5800" kern="1200">
        <a:solidFill>
          <a:schemeClr val="tx1"/>
        </a:solidFill>
        <a:latin typeface="+mn-lt"/>
        <a:ea typeface="+mn-ea"/>
        <a:cs typeface="+mn-cs"/>
      </a:defRPr>
    </a:lvl6pPr>
    <a:lvl7pPr marL="8856970" algn="l" defTabSz="2952323" rtl="0" eaLnBrk="1" latinLnBrk="0" hangingPunct="1">
      <a:defRPr sz="5800" kern="1200">
        <a:solidFill>
          <a:schemeClr val="tx1"/>
        </a:solidFill>
        <a:latin typeface="+mn-lt"/>
        <a:ea typeface="+mn-ea"/>
        <a:cs typeface="+mn-cs"/>
      </a:defRPr>
    </a:lvl7pPr>
    <a:lvl8pPr marL="10333131" algn="l" defTabSz="2952323" rtl="0" eaLnBrk="1" latinLnBrk="0" hangingPunct="1">
      <a:defRPr sz="5800" kern="1200">
        <a:solidFill>
          <a:schemeClr val="tx1"/>
        </a:solidFill>
        <a:latin typeface="+mn-lt"/>
        <a:ea typeface="+mn-ea"/>
        <a:cs typeface="+mn-cs"/>
      </a:defRPr>
    </a:lvl8pPr>
    <a:lvl9pPr marL="11809293" algn="l" defTabSz="2952323" rtl="0" eaLnBrk="1" latinLnBrk="0" hangingPunct="1">
      <a:defRPr sz="5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36">
          <p15:clr>
            <a:srgbClr val="A4A3A4"/>
          </p15:clr>
        </p15:guide>
        <p15:guide id="2" pos="95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a:srgbClr val="F99107"/>
    <a:srgbClr val="EBB725"/>
    <a:srgbClr val="F470DB"/>
    <a:srgbClr val="000066"/>
    <a:srgbClr val="4D4D4D"/>
    <a:srgbClr val="FBBC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202" autoAdjust="0"/>
    <p:restoredTop sz="46899" autoAdjust="0"/>
  </p:normalViewPr>
  <p:slideViewPr>
    <p:cSldViewPr>
      <p:cViewPr varScale="1">
        <p:scale>
          <a:sx n="14" d="100"/>
          <a:sy n="14" d="100"/>
        </p:scale>
        <p:origin x="3968" y="208"/>
      </p:cViewPr>
      <p:guideLst>
        <p:guide orient="horz" pos="6736"/>
        <p:guide pos="9537"/>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F6712A63-628F-44FA-8288-EEF1C60DF7F0}" type="datetimeFigureOut">
              <a:rPr lang="en-GB" smtClean="0"/>
              <a:t>23/07/2019</a:t>
            </a:fld>
            <a:endParaRPr lang="en-GB"/>
          </a:p>
        </p:txBody>
      </p:sp>
      <p:sp>
        <p:nvSpPr>
          <p:cNvPr id="4" name="Slide Image Placeholder 3"/>
          <p:cNvSpPr>
            <a:spLocks noGrp="1" noRot="1" noChangeAspect="1"/>
          </p:cNvSpPr>
          <p:nvPr>
            <p:ph type="sldImg" idx="2"/>
          </p:nvPr>
        </p:nvSpPr>
        <p:spPr>
          <a:xfrm>
            <a:off x="1027113" y="1241425"/>
            <a:ext cx="47434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A9CD8471-CA4D-4ADA-B30F-4901ADE695A2}" type="slidenum">
              <a:rPr lang="en-GB" smtClean="0"/>
              <a:t>‹#›</a:t>
            </a:fld>
            <a:endParaRPr lang="en-GB"/>
          </a:p>
        </p:txBody>
      </p:sp>
    </p:spTree>
    <p:extLst>
      <p:ext uri="{BB962C8B-B14F-4D97-AF65-F5344CB8AC3E}">
        <p14:creationId xmlns:p14="http://schemas.microsoft.com/office/powerpoint/2010/main" val="2745092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Frances: Hello my Name is Frances Norton I am course leader of the MA in creative Practice at Leeds Arts University, </a:t>
            </a:r>
          </a:p>
          <a:p>
            <a:r>
              <a:rPr lang="en-GB" sz="1200" kern="1200" dirty="0">
                <a:solidFill>
                  <a:schemeClr val="tx1"/>
                </a:solidFill>
                <a:effectLst/>
                <a:latin typeface="+mn-lt"/>
                <a:ea typeface="+mn-ea"/>
                <a:cs typeface="+mn-cs"/>
              </a:rPr>
              <a:t>Paul: hello my Name is Paul Gibson I am course leader and learning manager at Northern College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0C970E-C618-4C35-875B-D94F3CA9C22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0743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5900" y="188913"/>
            <a:ext cx="3041650" cy="2149475"/>
          </a:xfrm>
        </p:spPr>
      </p:sp>
      <p:sp>
        <p:nvSpPr>
          <p:cNvPr id="3" name="Notes Placeholder 2"/>
          <p:cNvSpPr>
            <a:spLocks noGrp="1"/>
          </p:cNvSpPr>
          <p:nvPr>
            <p:ph type="body" idx="1"/>
          </p:nvPr>
        </p:nvSpPr>
        <p:spPr>
          <a:xfrm>
            <a:off x="755576" y="2564904"/>
            <a:ext cx="7459216" cy="4032448"/>
          </a:xfrm>
        </p:spPr>
        <p:txBody>
          <a:bodyPr/>
          <a:lstStyle/>
          <a:p>
            <a:r>
              <a:rPr lang="en-US" sz="1200" kern="1200" dirty="0">
                <a:solidFill>
                  <a:schemeClr val="tx1"/>
                </a:solidFill>
                <a:effectLst/>
                <a:latin typeface="+mn-lt"/>
                <a:ea typeface="+mn-ea"/>
                <a:cs typeface="+mn-cs"/>
              </a:rPr>
              <a:t>Frances: </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central theme of the presentation asks, can critical thinking skills aid in deflecting concepts of fear and risk and promote concepts of citizenship and community of inquiry?</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This research may need a ‘health warning’ in this current antagonistic political climate towards FE. </a:t>
            </a:r>
          </a:p>
          <a:p>
            <a:pPr lvl="0"/>
            <a:r>
              <a:rPr lang="en-GB" sz="1200" kern="1200" dirty="0">
                <a:solidFill>
                  <a:schemeClr val="tx1"/>
                </a:solidFill>
                <a:effectLst/>
                <a:latin typeface="+mn-lt"/>
                <a:ea typeface="+mn-ea"/>
                <a:cs typeface="+mn-cs"/>
              </a:rPr>
              <a:t>A Department of Education report states, “There is a lack of evidence on how current practices operate to improve quality and improve learners’ outcomes.” (Owen 2018) this presentation hope to address this statement. </a:t>
            </a:r>
          </a:p>
          <a:p>
            <a:pPr lvl="0"/>
            <a:r>
              <a:rPr lang="en-GB" sz="1200" kern="1200" dirty="0">
                <a:solidFill>
                  <a:schemeClr val="tx1"/>
                </a:solidFill>
                <a:effectLst/>
                <a:latin typeface="+mn-lt"/>
                <a:ea typeface="+mn-ea"/>
                <a:cs typeface="+mn-cs"/>
              </a:rPr>
              <a:t>My recommendations of social intervention via soft skills could be viewed as ‘un-scientific’ due to the use of social science, </a:t>
            </a:r>
            <a:r>
              <a:rPr lang="en-GB" sz="1200" kern="1200" dirty="0" err="1">
                <a:solidFill>
                  <a:schemeClr val="tx1"/>
                </a:solidFill>
                <a:effectLst/>
                <a:latin typeface="+mn-lt"/>
                <a:ea typeface="+mn-ea"/>
                <a:cs typeface="+mn-cs"/>
              </a:rPr>
              <a:t>interpretivist</a:t>
            </a:r>
            <a:r>
              <a:rPr lang="en-GB" sz="1200" kern="1200" dirty="0">
                <a:solidFill>
                  <a:schemeClr val="tx1"/>
                </a:solidFill>
                <a:effectLst/>
                <a:latin typeface="+mn-lt"/>
                <a:ea typeface="+mn-ea"/>
                <a:cs typeface="+mn-cs"/>
              </a:rPr>
              <a:t>, qualitative methodologies. </a:t>
            </a:r>
          </a:p>
          <a:p>
            <a:pPr lvl="0"/>
            <a:r>
              <a:rPr lang="en-GB" sz="1200" kern="1200" dirty="0">
                <a:solidFill>
                  <a:schemeClr val="tx1"/>
                </a:solidFill>
                <a:effectLst/>
                <a:latin typeface="+mn-lt"/>
                <a:ea typeface="+mn-ea"/>
                <a:cs typeface="+mn-cs"/>
              </a:rPr>
              <a:t>Interventions analysed interpretively in a small scale ethnography are not the same as hard statistics. </a:t>
            </a:r>
          </a:p>
          <a:p>
            <a:pPr lvl="0"/>
            <a:r>
              <a:rPr lang="en-GB" sz="1200" kern="1200" dirty="0">
                <a:solidFill>
                  <a:schemeClr val="tx1"/>
                </a:solidFill>
                <a:effectLst/>
                <a:latin typeface="+mn-lt"/>
                <a:ea typeface="+mn-ea"/>
                <a:cs typeface="+mn-cs"/>
              </a:rPr>
              <a:t>The challenge for us is to seek to inject CT creativity into the curriculum</a:t>
            </a:r>
            <a:r>
              <a:rPr lang="en-GB" sz="1200" kern="1200">
                <a:solidFill>
                  <a:schemeClr val="tx1"/>
                </a:solidFill>
                <a:effectLst/>
                <a:latin typeface="+mn-lt"/>
                <a:ea typeface="+mn-ea"/>
                <a:cs typeface="+mn-cs"/>
              </a:rPr>
              <a:t>. </a:t>
            </a:r>
          </a:p>
          <a:p>
            <a:pPr lvl="0"/>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Paul:</a:t>
            </a:r>
          </a:p>
          <a:p>
            <a:pPr lvl="0"/>
            <a:r>
              <a:rPr lang="en-GB" sz="1200" kern="1200" dirty="0">
                <a:solidFill>
                  <a:schemeClr val="tx1"/>
                </a:solidFill>
                <a:effectLst/>
                <a:latin typeface="+mn-lt"/>
                <a:ea typeface="+mn-ea"/>
                <a:cs typeface="+mn-cs"/>
              </a:rPr>
              <a:t>As educators and policy makers we could expand our ideas of where education can happen, especially for adults. The online space is flexible and portable. Learning in informal learning spaces such as community centres, pubs, coffee shops or gallery space takes education to where adults are. </a:t>
            </a:r>
          </a:p>
          <a:p>
            <a:pPr lvl="0"/>
            <a:r>
              <a:rPr lang="en-GB" sz="1200" kern="1200" dirty="0">
                <a:solidFill>
                  <a:schemeClr val="tx1"/>
                </a:solidFill>
                <a:effectLst/>
                <a:latin typeface="+mn-lt"/>
                <a:ea typeface="+mn-ea"/>
                <a:cs typeface="+mn-cs"/>
              </a:rPr>
              <a:t>This can only happen through collaboration of agencies and Joint Practice Development. </a:t>
            </a:r>
          </a:p>
          <a:p>
            <a:pPr lvl="0"/>
            <a:r>
              <a:rPr lang="en-GB" sz="1200" kern="1200" dirty="0">
                <a:solidFill>
                  <a:schemeClr val="tx1"/>
                </a:solidFill>
                <a:effectLst/>
                <a:latin typeface="+mn-lt"/>
                <a:ea typeface="+mn-ea"/>
                <a:cs typeface="+mn-cs"/>
              </a:rPr>
              <a:t>Reflecting lifelong learning and widening participations policy into the curriculum, in order to promote citizenship and community of inquiry and deflect risk. </a:t>
            </a:r>
          </a:p>
          <a:p>
            <a:pPr lvl="0"/>
            <a:r>
              <a:rPr lang="en-GB" sz="1200" kern="1200" dirty="0">
                <a:solidFill>
                  <a:schemeClr val="tx1"/>
                </a:solidFill>
                <a:effectLst/>
                <a:latin typeface="+mn-lt"/>
                <a:ea typeface="+mn-ea"/>
                <a:cs typeface="+mn-cs"/>
              </a:rPr>
              <a:t>As educators and policy makers we need to value our students and their stories, see them as whole people. </a:t>
            </a:r>
          </a:p>
          <a:p>
            <a:pPr lvl="0"/>
            <a:r>
              <a:rPr lang="en-GB" sz="1200" kern="1200" dirty="0">
                <a:solidFill>
                  <a:schemeClr val="tx1"/>
                </a:solidFill>
                <a:effectLst/>
                <a:latin typeface="+mn-lt"/>
                <a:ea typeface="+mn-ea"/>
                <a:cs typeface="+mn-cs"/>
              </a:rPr>
              <a:t>Reflect back to government and policy makers the findings of research, that treating students as whole people involves caring for educational and mental health wellbeing. </a:t>
            </a:r>
          </a:p>
          <a:p>
            <a:pPr lvl="0"/>
            <a:r>
              <a:rPr lang="en-GB" sz="1200" kern="1200" dirty="0">
                <a:solidFill>
                  <a:schemeClr val="tx1"/>
                </a:solidFill>
                <a:effectLst/>
                <a:latin typeface="+mn-lt"/>
                <a:ea typeface="+mn-ea"/>
                <a:cs typeface="+mn-cs"/>
              </a:rPr>
              <a:t>This could involves a whole community co-operation, from colleges, NHS, community workers, local business and industry, all working together to enact lifelong learning, develop community wide connection so risk is averted in an epistemological way. Using critical thinking skills to connect people, and fuse horizons.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5800C5-C64B-4B53-A22E-8947F12B421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48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5800C5-C64B-4B53-A22E-8947F12B421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1319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0C970E-C618-4C35-875B-D94F3CA9C22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4525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Frances : With thanks to ETF, Leeds Arts University and Northern College for funding this research.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5800C5-C64B-4B53-A22E-8947F12B421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3395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Frances: part of the research is conducted at Gimmerton College of Art. There are 2600 students across FE and HE. The institute offers a wide range of arts and crafts disciplines from printmaking to digital animation. All these pathways are designed to industry standards. I teach level two diploma to level seven masters.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Paul: this is a joint practice development Project with Pitown College in the North of England, these are anonymised institution and participant names. There are 4,000 students at Pitown College who are mainly returning to education after several years absence, often due to prison, drug/alcohol dependency, survivors of modern slavery and human trafficking. </a:t>
            </a:r>
            <a:endParaRPr lang="en-GB" sz="14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0C970E-C618-4C35-875B-D94F3CA9C22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3273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Frances: Vocational FE students appeared to be resistant to the written element of the course work, while being enthusiastic about practical sessions. Adult learners at level 2 and 3  often have low literacy levels, low self-confidence and a narrow view of the world. I want to understand how to develop critical thinking skills for FE student to increase confidence, a sense of belonging and citizenship and broaden horizons and deflect risk. To that end I devised a number of CT interventions and piloted them at Gimmerton and Pitown. </a:t>
            </a:r>
          </a:p>
          <a:p>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Brown (1998: 1) believes there is a thinking skills deficit.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Canadian Ministry of Education states that all students will need to develop a flexibility and a versatility undreamed of by previous generations (</a:t>
            </a:r>
            <a:r>
              <a:rPr lang="en-GB" sz="1200" kern="1200" dirty="0" err="1">
                <a:solidFill>
                  <a:schemeClr val="tx1"/>
                </a:solidFill>
                <a:effectLst/>
                <a:latin typeface="+mn-lt"/>
                <a:ea typeface="+mn-ea"/>
                <a:cs typeface="+mn-cs"/>
              </a:rPr>
              <a:t>Shaheen</a:t>
            </a:r>
            <a:r>
              <a:rPr lang="en-GB" sz="1200" kern="1200" dirty="0">
                <a:solidFill>
                  <a:schemeClr val="tx1"/>
                </a:solidFill>
                <a:effectLst/>
                <a:latin typeface="+mn-lt"/>
                <a:ea typeface="+mn-ea"/>
                <a:cs typeface="+mn-cs"/>
              </a:rPr>
              <a:t>, 2007).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Foresight review into Lifelong learning 2016 states, “Better skills enable freedom of opportunity, provide people with the tools to adapt to a changing world and promote social mobility, inclusion and wellbeing.”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Kennedy (1997) outlines the need for adult learning to reach into the community, and education to work for social cohesion as well as encouraging social mobility. </a:t>
            </a: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Paul: Risk comes in many forms.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Johnstone (2018) states that ‘75 % of mental health problems are established by the age of 25’.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And the Office of National Statistics, (2018) states, 19 % of the UK student population displays common mental health disorders.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There are 51.1% of the current FR cohort with common mental health issues at Gimmerton</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potential effect of this are:- suicide, self-harm and risk taking behaviours. radicalisation, idealism can lead to extremism, violence and illegal actions in the name of that group.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Vulnerable students are at risk of falling prey to these effects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0C970E-C618-4C35-875B-D94F3CA9C22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47335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‘practitioner in the sector’ authors Broadhead and Gregson (2018)</a:t>
            </a:r>
            <a:r>
              <a:rPr lang="en-GB" baseline="0" dirty="0"/>
              <a:t> and</a:t>
            </a:r>
            <a:r>
              <a:rPr lang="en-GB" dirty="0"/>
              <a:t> </a:t>
            </a:r>
            <a:r>
              <a:rPr lang="en-GB" dirty="0" err="1"/>
              <a:t>Coalter</a:t>
            </a:r>
            <a:r>
              <a:rPr lang="en-GB" dirty="0"/>
              <a:t> (2008); </a:t>
            </a:r>
          </a:p>
          <a:p>
            <a:pPr marL="171450" indent="-171450">
              <a:buFont typeface="Arial" panose="020B0604020202020204" pitchFamily="34" charset="0"/>
              <a:buChar char="•"/>
            </a:pPr>
            <a:r>
              <a:rPr lang="en-GB" dirty="0"/>
              <a:t>Lipman 2003 and , Brown 1998 thinking in education, </a:t>
            </a:r>
          </a:p>
          <a:p>
            <a:pPr marL="171450" indent="-171450">
              <a:buFont typeface="Arial" panose="020B0604020202020204" pitchFamily="34" charset="0"/>
              <a:buChar char="•"/>
            </a:pPr>
            <a:r>
              <a:rPr lang="en-GB" dirty="0"/>
              <a:t>Vygotsky, linguistics </a:t>
            </a:r>
            <a:r>
              <a:rPr lang="en-GB" baseline="0" dirty="0"/>
              <a:t> </a:t>
            </a:r>
          </a:p>
          <a:p>
            <a:pPr marL="171450" indent="-171450">
              <a:buFont typeface="Arial" panose="020B0604020202020204" pitchFamily="34" charset="0"/>
              <a:buChar char="•"/>
            </a:pPr>
            <a:r>
              <a:rPr lang="en-GB" dirty="0"/>
              <a:t>Freire 1968,</a:t>
            </a:r>
            <a:r>
              <a:rPr lang="en-GB" baseline="0" dirty="0"/>
              <a:t> education for all. </a:t>
            </a:r>
          </a:p>
          <a:p>
            <a:pPr marL="171450" indent="-171450">
              <a:buFont typeface="Arial" panose="020B0604020202020204" pitchFamily="34" charset="0"/>
              <a:buChar char="•"/>
            </a:pPr>
            <a:r>
              <a:rPr lang="en-GB" baseline="0" dirty="0" err="1"/>
              <a:t>Biesta</a:t>
            </a:r>
            <a:r>
              <a:rPr lang="en-GB" baseline="0" dirty="0"/>
              <a:t>. (2010) philosophy of education </a:t>
            </a:r>
            <a:r>
              <a:rPr lang="en-GB" dirty="0"/>
              <a:t>. </a:t>
            </a:r>
          </a:p>
          <a:p>
            <a:pPr marL="171450" indent="-171450">
              <a:buFont typeface="Arial" panose="020B0604020202020204" pitchFamily="34" charset="0"/>
              <a:buChar char="•"/>
            </a:pPr>
            <a:r>
              <a:rPr lang="en-GB" dirty="0"/>
              <a:t>Fielding 1995 community of practice.  </a:t>
            </a:r>
          </a:p>
          <a:p>
            <a:pPr marL="171450" indent="-171450">
              <a:buFont typeface="Arial" panose="020B0604020202020204" pitchFamily="34" charset="0"/>
              <a:buChar char="•"/>
            </a:pPr>
            <a:r>
              <a:rPr lang="en-GB" dirty="0"/>
              <a:t>Gregory … narrative inquiry. </a:t>
            </a:r>
          </a:p>
          <a:p>
            <a:pPr marL="171450" indent="-171450">
              <a:buFont typeface="Arial" panose="020B0604020202020204" pitchFamily="34" charset="0"/>
              <a:buChar char="•"/>
            </a:pPr>
            <a:r>
              <a:rPr lang="en-GB" dirty="0"/>
              <a:t>Practice</a:t>
            </a:r>
            <a:r>
              <a:rPr lang="en-GB" baseline="0" dirty="0"/>
              <a:t> led research Sennett 2008</a:t>
            </a:r>
            <a:endParaRPr lang="en-GB" dirty="0"/>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0C970E-C618-4C35-875B-D94F3CA9C22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5872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Frances: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ontological underpinning of this thesis is heuristic in that it explores the subjective experience of developing critical thinking with and within a group of students.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epistemology is qualitative framed by an </a:t>
            </a:r>
            <a:r>
              <a:rPr lang="en-GB" sz="1200" kern="1200" dirty="0" err="1">
                <a:solidFill>
                  <a:schemeClr val="tx1"/>
                </a:solidFill>
                <a:effectLst/>
                <a:latin typeface="+mn-lt"/>
                <a:ea typeface="+mn-ea"/>
                <a:cs typeface="+mn-cs"/>
              </a:rPr>
              <a:t>interpretivist</a:t>
            </a:r>
            <a:r>
              <a:rPr lang="en-GB" sz="1200" kern="1200" dirty="0">
                <a:solidFill>
                  <a:schemeClr val="tx1"/>
                </a:solidFill>
                <a:effectLst/>
                <a:latin typeface="+mn-lt"/>
                <a:ea typeface="+mn-ea"/>
                <a:cs typeface="+mn-cs"/>
              </a:rPr>
              <a:t> paradigm. That is, studying social phenomena, as education itself is socio-cultural.</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This paper works with 222 self-selecting participants.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research design is that of a small-scale, pedagogic arts and social science study.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Research approach is Practitioner Research, community of inquiry and narrative inquiry.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As a qualitative study the thesis does not have variables or control groups.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As an insider and an outsider I am part of the interventions, both participant and researcher</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Interventions have included Diary projects, book club, poetry writing group, and debate club,</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This paper focuses on the debate club. We met for 5 weeks in 2 locations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Paul: Ethics.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we work with BERA (2018) guidelines, Sunderland, LAU and NC  ethics approval.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study is representational and avoids deceptions in dealings with participants who have an information sheet and sign a participant agreement form. They are free to leave the study at any point.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paper aims to protect and anonymise participants and institutions. Confidentiality of identities and institutions is kept safe in encrypted files and locked draws.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This paper collects data from Further Education participants. </a:t>
            </a:r>
            <a:endParaRPr lang="en-GB" baseline="0" dirty="0"/>
          </a:p>
          <a:p>
            <a:r>
              <a:rPr lang="en-GB" baseline="0" dirty="0"/>
              <a:t>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5800C5-C64B-4B53-A22E-8947F12B421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7936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Frances: </a:t>
            </a:r>
          </a:p>
          <a:p>
            <a:r>
              <a:rPr lang="en-GB" sz="1200" kern="1200" dirty="0">
                <a:solidFill>
                  <a:schemeClr val="tx1"/>
                </a:solidFill>
                <a:effectLst/>
                <a:latin typeface="+mn-lt"/>
                <a:ea typeface="+mn-ea"/>
                <a:cs typeface="+mn-cs"/>
              </a:rPr>
              <a:t>The participants from Gimmerton College of art are a constant, the same students came every week. They are from a mixed socio-economic background. Participants are vulnerable adults and some from professional backgrounds. A number have disclosed and undisclosed mental health issues and some are homeless (couch surfing).</a:t>
            </a:r>
          </a:p>
          <a:p>
            <a:r>
              <a:rPr lang="en-GB" sz="1200" kern="1200" dirty="0">
                <a:solidFill>
                  <a:schemeClr val="tx1"/>
                </a:solidFill>
                <a:effectLst/>
                <a:latin typeface="+mn-lt"/>
                <a:ea typeface="+mn-ea"/>
                <a:cs typeface="+mn-cs"/>
              </a:rPr>
              <a:t>The first category of participant is a young adult school-leaver. Participants such as Anthony, a croupier who takes bets seven nights a week in a local casino. He also supports a young family but wants to go to university. </a:t>
            </a:r>
            <a:r>
              <a:rPr lang="en-GB" sz="1200" kern="1200" dirty="0" err="1">
                <a:solidFill>
                  <a:schemeClr val="tx1"/>
                </a:solidFill>
                <a:effectLst/>
                <a:latin typeface="+mn-lt"/>
                <a:ea typeface="+mn-ea"/>
                <a:cs typeface="+mn-cs"/>
              </a:rPr>
              <a:t>Coalter</a:t>
            </a:r>
            <a:r>
              <a:rPr lang="en-GB" sz="1200" kern="1200" dirty="0">
                <a:solidFill>
                  <a:schemeClr val="tx1"/>
                </a:solidFill>
                <a:effectLst/>
                <a:latin typeface="+mn-lt"/>
                <a:ea typeface="+mn-ea"/>
                <a:cs typeface="+mn-cs"/>
              </a:rPr>
              <a:t> (2008) considers that social capital and the small world of a FE classroom relates to the larger networks of the workplace, community, and HE. </a:t>
            </a:r>
          </a:p>
          <a:p>
            <a:r>
              <a:rPr lang="en-GB" sz="1200" kern="1200" dirty="0">
                <a:solidFill>
                  <a:schemeClr val="tx1"/>
                </a:solidFill>
                <a:effectLst/>
                <a:latin typeface="+mn-lt"/>
                <a:ea typeface="+mn-ea"/>
                <a:cs typeface="+mn-cs"/>
              </a:rPr>
              <a:t>The second category of student is older, well qualified, perhaps disenchanted or ‘burned out’ professional. As Maia, a GP, and told me, ‘Needy patients have broken me.’ She has come to art school to escape the drifts of paperwork.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Paul: The participants from Pitown are more disparate, often different volunteers each week, they don't know each other well, there is not the trust or community yet. Participants are from post-industrial high unemployment ex mining communities. Some recovering from addictions and volunteers self-refer to college from a number of sources, from community learning outreach which may be leaflets in GP surgeries, libraries, and supermarkets. Some are referred by support workers of trafficked people and survivors of slavery.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5800C5-C64B-4B53-A22E-8947F12B421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0989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51175" y="188913"/>
            <a:ext cx="2811463" cy="1987550"/>
          </a:xfrm>
        </p:spPr>
      </p:sp>
      <p:sp>
        <p:nvSpPr>
          <p:cNvPr id="3" name="Notes Placeholder 2"/>
          <p:cNvSpPr>
            <a:spLocks noGrp="1"/>
          </p:cNvSpPr>
          <p:nvPr>
            <p:ph type="body" idx="1"/>
          </p:nvPr>
        </p:nvSpPr>
        <p:spPr>
          <a:xfrm>
            <a:off x="799542" y="2348880"/>
            <a:ext cx="7315200" cy="3086100"/>
          </a:xfrm>
        </p:spPr>
        <p:txBody>
          <a:bodyPr/>
          <a:lstStyle/>
          <a:p>
            <a:r>
              <a:rPr lang="en-GB" sz="1200" kern="1200" dirty="0">
                <a:solidFill>
                  <a:schemeClr val="tx1"/>
                </a:solidFill>
                <a:effectLst/>
                <a:latin typeface="+mn-lt"/>
                <a:ea typeface="+mn-ea"/>
                <a:cs typeface="+mn-cs"/>
              </a:rPr>
              <a:t>Frances: The two most accepted themes from debate club are that critical thinking is a skill, a practice, a muscle that needs developing and that by using questioning critical thinking can be developed as a tool to increase reflection. “I think that sort of pushing someone through teaching them in that Socratic way is what really, really makes the deep critical thinker” Janus.  There was a lot of talk about giving oneself permission to have an opinion. </a:t>
            </a:r>
          </a:p>
          <a:p>
            <a:r>
              <a:rPr lang="en-GB" sz="1200" kern="1200" dirty="0">
                <a:solidFill>
                  <a:schemeClr val="tx1"/>
                </a:solidFill>
                <a:effectLst/>
                <a:latin typeface="+mn-lt"/>
                <a:ea typeface="+mn-ea"/>
                <a:cs typeface="+mn-cs"/>
              </a:rPr>
              <a:t>These are cultural and class barriers to overcome in debate club. Some of these obstacles are socially constructed and some are self-imposed based on the individual’s social locators. “It’s like the only way to know if there is a line, is to cross it.” </a:t>
            </a:r>
            <a:r>
              <a:rPr lang="en-GB" sz="1200" kern="1200" dirty="0" err="1">
                <a:solidFill>
                  <a:schemeClr val="tx1"/>
                </a:solidFill>
                <a:effectLst/>
                <a:latin typeface="+mn-lt"/>
                <a:ea typeface="+mn-ea"/>
                <a:cs typeface="+mn-cs"/>
              </a:rPr>
              <a:t>Skerion</a:t>
            </a:r>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Paul: Creating a safe space for debate, a non-judgemental arena for ideas and points of view is important to participants. What came out strongly among the debate club is the theme of a social conscience. The idea of self-restraint, having a moral compass, a kind of internalised citizenship, a set of precepts by which one is deemed decent, kind, caring, considerate, creative, not just individually focused but aware of ones contribution to the community as a whole. </a:t>
            </a:r>
            <a:endParaRPr lang="en-GB" dirty="0"/>
          </a:p>
          <a:p>
            <a:endParaRPr lang="en-GB" dirty="0"/>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0C970E-C618-4C35-875B-D94F3CA9C22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4623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21025" y="549275"/>
            <a:ext cx="2887663" cy="2041525"/>
          </a:xfrm>
        </p:spPr>
      </p:sp>
      <p:sp>
        <p:nvSpPr>
          <p:cNvPr id="3" name="Notes Placeholder 2"/>
          <p:cNvSpPr>
            <a:spLocks noGrp="1"/>
          </p:cNvSpPr>
          <p:nvPr>
            <p:ph type="body" idx="1"/>
          </p:nvPr>
        </p:nvSpPr>
        <p:spPr>
          <a:xfrm>
            <a:off x="971600" y="2708920"/>
            <a:ext cx="7251154" cy="3528392"/>
          </a:xfrm>
        </p:spPr>
        <p:txBody>
          <a:bodyPr/>
          <a:lstStyle/>
          <a:p>
            <a:r>
              <a:rPr lang="en-GB" sz="1200" kern="1200" dirty="0">
                <a:solidFill>
                  <a:schemeClr val="tx1"/>
                </a:solidFill>
                <a:effectLst/>
                <a:latin typeface="+mn-lt"/>
                <a:ea typeface="+mn-ea"/>
                <a:cs typeface="+mn-cs"/>
              </a:rPr>
              <a:t>Frances: themes of students enjoying group bonding, social cohesion; addressing issues of mental health wellbeing, and mindfulness, also development of English language skills for students from other countries. In the debate club, a facing of risk through being open to new ideas and thoughts as well as developing speaking and listening skills, and going beyond our cultural locators, moving towards social mobility and increased cultural capital.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Paul: These interventions offer participants an intergenerational, cross cultural space to tell their story, which could enable social cohesion in college and in wider citizenship areas. The practice of critical thinking allows more use of wise judgements in reaction to risk which is ever present in all our lives from many quarters. </a:t>
            </a:r>
          </a:p>
          <a:p>
            <a:pPr lvl="0">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5800C5-C64B-4B53-A22E-8947F12B421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9378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998" y="6643771"/>
            <a:ext cx="25737979" cy="4584300"/>
          </a:xfrm>
        </p:spPr>
        <p:txBody>
          <a:bodyPr/>
          <a:lstStyle/>
          <a:p>
            <a:r>
              <a:rPr lang="en-US"/>
              <a:t>Click to edit Master title style</a:t>
            </a:r>
            <a:endParaRPr lang="en-GB"/>
          </a:p>
        </p:txBody>
      </p:sp>
      <p:sp>
        <p:nvSpPr>
          <p:cNvPr id="3" name="Subtitle 2"/>
          <p:cNvSpPr>
            <a:spLocks noGrp="1"/>
          </p:cNvSpPr>
          <p:nvPr>
            <p:ph type="subTitle" idx="1"/>
          </p:nvPr>
        </p:nvSpPr>
        <p:spPr>
          <a:xfrm>
            <a:off x="4541996" y="12119186"/>
            <a:ext cx="21195983" cy="5465516"/>
          </a:xfrm>
        </p:spPr>
        <p:txBody>
          <a:bodyPr/>
          <a:lstStyle>
            <a:lvl1pPr marL="0" indent="0" algn="ctr">
              <a:buNone/>
              <a:defRPr>
                <a:solidFill>
                  <a:schemeClr val="tx1">
                    <a:tint val="75000"/>
                  </a:schemeClr>
                </a:solidFill>
              </a:defRPr>
            </a:lvl1pPr>
            <a:lvl2pPr marL="1425778" indent="0" algn="ctr">
              <a:buNone/>
              <a:defRPr>
                <a:solidFill>
                  <a:schemeClr val="tx1">
                    <a:tint val="75000"/>
                  </a:schemeClr>
                </a:solidFill>
              </a:defRPr>
            </a:lvl2pPr>
            <a:lvl3pPr marL="2851556" indent="0" algn="ctr">
              <a:buNone/>
              <a:defRPr>
                <a:solidFill>
                  <a:schemeClr val="tx1">
                    <a:tint val="75000"/>
                  </a:schemeClr>
                </a:solidFill>
              </a:defRPr>
            </a:lvl3pPr>
            <a:lvl4pPr marL="4277335" indent="0" algn="ctr">
              <a:buNone/>
              <a:defRPr>
                <a:solidFill>
                  <a:schemeClr val="tx1">
                    <a:tint val="75000"/>
                  </a:schemeClr>
                </a:solidFill>
              </a:defRPr>
            </a:lvl4pPr>
            <a:lvl5pPr marL="5703113" indent="0" algn="ctr">
              <a:buNone/>
              <a:defRPr>
                <a:solidFill>
                  <a:schemeClr val="tx1">
                    <a:tint val="75000"/>
                  </a:schemeClr>
                </a:solidFill>
              </a:defRPr>
            </a:lvl5pPr>
            <a:lvl6pPr marL="7128891" indent="0" algn="ctr">
              <a:buNone/>
              <a:defRPr>
                <a:solidFill>
                  <a:schemeClr val="tx1">
                    <a:tint val="75000"/>
                  </a:schemeClr>
                </a:solidFill>
              </a:defRPr>
            </a:lvl6pPr>
            <a:lvl7pPr marL="8554669" indent="0" algn="ctr">
              <a:buNone/>
              <a:defRPr>
                <a:solidFill>
                  <a:schemeClr val="tx1">
                    <a:tint val="75000"/>
                  </a:schemeClr>
                </a:solidFill>
              </a:defRPr>
            </a:lvl7pPr>
            <a:lvl8pPr marL="9980447" indent="0" algn="ctr">
              <a:buNone/>
              <a:defRPr>
                <a:solidFill>
                  <a:schemeClr val="tx1">
                    <a:tint val="75000"/>
                  </a:schemeClr>
                </a:solidFill>
              </a:defRPr>
            </a:lvl8pPr>
            <a:lvl9pPr marL="11406226"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38E19F3-6871-4468-9D2B-ADA906CDFAA5}" type="datetimeFigureOut">
              <a:rPr lang="en-GB" smtClean="0"/>
              <a:t>23/07/2019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D13098-ABEE-4D53-BF5C-8A761548FE2C}" type="slidenum">
              <a:rPr lang="en-GB" smtClean="0"/>
              <a:t>‹#›</a:t>
            </a:fld>
            <a:endParaRPr lang="en-GB"/>
          </a:p>
        </p:txBody>
      </p:sp>
    </p:spTree>
    <p:extLst>
      <p:ext uri="{BB962C8B-B14F-4D97-AF65-F5344CB8AC3E}">
        <p14:creationId xmlns:p14="http://schemas.microsoft.com/office/powerpoint/2010/main" val="2638600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38E19F3-6871-4468-9D2B-ADA906CDFAA5}" type="datetimeFigureOut">
              <a:rPr lang="en-GB" smtClean="0"/>
              <a:t>23/07/2019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D13098-ABEE-4D53-BF5C-8A761548FE2C}" type="slidenum">
              <a:rPr lang="en-GB" smtClean="0"/>
              <a:t>‹#›</a:t>
            </a:fld>
            <a:endParaRPr lang="en-GB"/>
          </a:p>
        </p:txBody>
      </p:sp>
    </p:spTree>
    <p:extLst>
      <p:ext uri="{BB962C8B-B14F-4D97-AF65-F5344CB8AC3E}">
        <p14:creationId xmlns:p14="http://schemas.microsoft.com/office/powerpoint/2010/main" val="3827511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52982" y="856465"/>
            <a:ext cx="6812994" cy="1824808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513999" y="856465"/>
            <a:ext cx="19934317" cy="182480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38E19F3-6871-4468-9D2B-ADA906CDFAA5}" type="datetimeFigureOut">
              <a:rPr lang="en-GB" smtClean="0"/>
              <a:t>23/07/2019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D13098-ABEE-4D53-BF5C-8A761548FE2C}" type="slidenum">
              <a:rPr lang="en-GB" smtClean="0"/>
              <a:t>‹#›</a:t>
            </a:fld>
            <a:endParaRPr lang="en-GB"/>
          </a:p>
        </p:txBody>
      </p:sp>
    </p:spTree>
    <p:extLst>
      <p:ext uri="{BB962C8B-B14F-4D97-AF65-F5344CB8AC3E}">
        <p14:creationId xmlns:p14="http://schemas.microsoft.com/office/powerpoint/2010/main" val="3940424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84997" y="3500110"/>
            <a:ext cx="22709981" cy="7445775"/>
          </a:xfrm>
        </p:spPr>
        <p:txBody>
          <a:bodyPr anchor="b"/>
          <a:lstStyle>
            <a:lvl1pPr algn="ctr">
              <a:defRPr sz="14033"/>
            </a:lvl1pPr>
          </a:lstStyle>
          <a:p>
            <a:r>
              <a:rPr lang="en-US"/>
              <a:t>Click to edit Master title style</a:t>
            </a:r>
            <a:endParaRPr lang="en-GB"/>
          </a:p>
        </p:txBody>
      </p:sp>
      <p:sp>
        <p:nvSpPr>
          <p:cNvPr id="3" name="Subtitle 2"/>
          <p:cNvSpPr>
            <a:spLocks noGrp="1"/>
          </p:cNvSpPr>
          <p:nvPr>
            <p:ph type="subTitle" idx="1"/>
          </p:nvPr>
        </p:nvSpPr>
        <p:spPr>
          <a:xfrm>
            <a:off x="3784997" y="11233022"/>
            <a:ext cx="22709981" cy="5163524"/>
          </a:xfrm>
        </p:spPr>
        <p:txBody>
          <a:bodyPr/>
          <a:lstStyle>
            <a:lvl1pPr marL="0" indent="0" algn="ctr">
              <a:buNone/>
              <a:defRPr sz="5613"/>
            </a:lvl1pPr>
            <a:lvl2pPr marL="1069334" indent="0" algn="ctr">
              <a:buNone/>
              <a:defRPr sz="4678"/>
            </a:lvl2pPr>
            <a:lvl3pPr marL="2138667" indent="0" algn="ctr">
              <a:buNone/>
              <a:defRPr sz="4210"/>
            </a:lvl3pPr>
            <a:lvl4pPr marL="3208001" indent="0" algn="ctr">
              <a:buNone/>
              <a:defRPr sz="3742"/>
            </a:lvl4pPr>
            <a:lvl5pPr marL="4277335" indent="0" algn="ctr">
              <a:buNone/>
              <a:defRPr sz="3742"/>
            </a:lvl5pPr>
            <a:lvl6pPr marL="5346668" indent="0" algn="ctr">
              <a:buNone/>
              <a:defRPr sz="3742"/>
            </a:lvl6pPr>
            <a:lvl7pPr marL="6416002" indent="0" algn="ctr">
              <a:buNone/>
              <a:defRPr sz="3742"/>
            </a:lvl7pPr>
            <a:lvl8pPr marL="7485336" indent="0" algn="ctr">
              <a:buNone/>
              <a:defRPr sz="3742"/>
            </a:lvl8pPr>
            <a:lvl9pPr marL="8554669" indent="0" algn="ctr">
              <a:buNone/>
              <a:defRPr sz="3742"/>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C5F67A3-131C-42D4-B924-7A6ED59A908D}" type="datetimeFigureOut">
              <a:rPr lang="en-GB" smtClean="0"/>
              <a:t>23/07/2019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34A1DD0-AC0A-4029-A11D-00D740CEAC7E}" type="slidenum">
              <a:rPr lang="en-GB" smtClean="0"/>
              <a:t>‹#›</a:t>
            </a:fld>
            <a:endParaRPr lang="en-GB" dirty="0"/>
          </a:p>
        </p:txBody>
      </p:sp>
    </p:spTree>
    <p:extLst>
      <p:ext uri="{BB962C8B-B14F-4D97-AF65-F5344CB8AC3E}">
        <p14:creationId xmlns:p14="http://schemas.microsoft.com/office/powerpoint/2010/main" val="3170869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C5F67A3-131C-42D4-B924-7A6ED59A908D}" type="datetimeFigureOut">
              <a:rPr lang="en-GB" smtClean="0"/>
              <a:t>23/07/2019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34A1DD0-AC0A-4029-A11D-00D740CEAC7E}" type="slidenum">
              <a:rPr lang="en-GB" smtClean="0"/>
              <a:t>‹#›</a:t>
            </a:fld>
            <a:endParaRPr lang="en-GB" dirty="0"/>
          </a:p>
        </p:txBody>
      </p:sp>
    </p:spTree>
    <p:extLst>
      <p:ext uri="{BB962C8B-B14F-4D97-AF65-F5344CB8AC3E}">
        <p14:creationId xmlns:p14="http://schemas.microsoft.com/office/powerpoint/2010/main" val="3880996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979" y="5331854"/>
            <a:ext cx="26116478" cy="8896313"/>
          </a:xfrm>
        </p:spPr>
        <p:txBody>
          <a:bodyPr anchor="b"/>
          <a:lstStyle>
            <a:lvl1pPr>
              <a:defRPr sz="14033"/>
            </a:lvl1pPr>
          </a:lstStyle>
          <a:p>
            <a:r>
              <a:rPr lang="en-US"/>
              <a:t>Click to edit Master title style</a:t>
            </a:r>
            <a:endParaRPr lang="en-GB"/>
          </a:p>
        </p:txBody>
      </p:sp>
      <p:sp>
        <p:nvSpPr>
          <p:cNvPr id="3" name="Text Placeholder 2"/>
          <p:cNvSpPr>
            <a:spLocks noGrp="1"/>
          </p:cNvSpPr>
          <p:nvPr>
            <p:ph type="body" idx="1"/>
          </p:nvPr>
        </p:nvSpPr>
        <p:spPr>
          <a:xfrm>
            <a:off x="2065979" y="14312330"/>
            <a:ext cx="26116478" cy="4678361"/>
          </a:xfrm>
        </p:spPr>
        <p:txBody>
          <a:bodyPr/>
          <a:lstStyle>
            <a:lvl1pPr marL="0" indent="0">
              <a:buNone/>
              <a:defRPr sz="5613">
                <a:solidFill>
                  <a:schemeClr val="tx1">
                    <a:tint val="75000"/>
                  </a:schemeClr>
                </a:solidFill>
              </a:defRPr>
            </a:lvl1pPr>
            <a:lvl2pPr marL="1069334" indent="0">
              <a:buNone/>
              <a:defRPr sz="4678">
                <a:solidFill>
                  <a:schemeClr val="tx1">
                    <a:tint val="75000"/>
                  </a:schemeClr>
                </a:solidFill>
              </a:defRPr>
            </a:lvl2pPr>
            <a:lvl3pPr marL="2138667" indent="0">
              <a:buNone/>
              <a:defRPr sz="4210">
                <a:solidFill>
                  <a:schemeClr val="tx1">
                    <a:tint val="75000"/>
                  </a:schemeClr>
                </a:solidFill>
              </a:defRPr>
            </a:lvl3pPr>
            <a:lvl4pPr marL="3208001" indent="0">
              <a:buNone/>
              <a:defRPr sz="3742">
                <a:solidFill>
                  <a:schemeClr val="tx1">
                    <a:tint val="75000"/>
                  </a:schemeClr>
                </a:solidFill>
              </a:defRPr>
            </a:lvl4pPr>
            <a:lvl5pPr marL="4277335" indent="0">
              <a:buNone/>
              <a:defRPr sz="3742">
                <a:solidFill>
                  <a:schemeClr val="tx1">
                    <a:tint val="75000"/>
                  </a:schemeClr>
                </a:solidFill>
              </a:defRPr>
            </a:lvl5pPr>
            <a:lvl6pPr marL="5346668" indent="0">
              <a:buNone/>
              <a:defRPr sz="3742">
                <a:solidFill>
                  <a:schemeClr val="tx1">
                    <a:tint val="75000"/>
                  </a:schemeClr>
                </a:solidFill>
              </a:defRPr>
            </a:lvl6pPr>
            <a:lvl7pPr marL="6416002" indent="0">
              <a:buNone/>
              <a:defRPr sz="3742">
                <a:solidFill>
                  <a:schemeClr val="tx1">
                    <a:tint val="75000"/>
                  </a:schemeClr>
                </a:solidFill>
              </a:defRPr>
            </a:lvl7pPr>
            <a:lvl8pPr marL="7485336" indent="0">
              <a:buNone/>
              <a:defRPr sz="3742">
                <a:solidFill>
                  <a:schemeClr val="tx1">
                    <a:tint val="75000"/>
                  </a:schemeClr>
                </a:solidFill>
              </a:defRPr>
            </a:lvl8pPr>
            <a:lvl9pPr marL="8554669" indent="0">
              <a:buNone/>
              <a:defRPr sz="3742">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C5F67A3-131C-42D4-B924-7A6ED59A908D}" type="datetimeFigureOut">
              <a:rPr lang="en-GB" smtClean="0"/>
              <a:t>23/07/2019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34A1DD0-AC0A-4029-A11D-00D740CEAC7E}" type="slidenum">
              <a:rPr lang="en-GB" smtClean="0"/>
              <a:t>‹#›</a:t>
            </a:fld>
            <a:endParaRPr lang="en-GB" dirty="0"/>
          </a:p>
        </p:txBody>
      </p:sp>
    </p:spTree>
    <p:extLst>
      <p:ext uri="{BB962C8B-B14F-4D97-AF65-F5344CB8AC3E}">
        <p14:creationId xmlns:p14="http://schemas.microsoft.com/office/powerpoint/2010/main" val="7727184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081748" y="5693245"/>
            <a:ext cx="12868989" cy="135697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5329238" y="5693245"/>
            <a:ext cx="12868989" cy="135697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C5F67A3-131C-42D4-B924-7A6ED59A908D}" type="datetimeFigureOut">
              <a:rPr lang="en-GB" smtClean="0"/>
              <a:t>23/07/2019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34A1DD0-AC0A-4029-A11D-00D740CEAC7E}" type="slidenum">
              <a:rPr lang="en-GB" smtClean="0"/>
              <a:t>‹#›</a:t>
            </a:fld>
            <a:endParaRPr lang="en-GB" dirty="0"/>
          </a:p>
        </p:txBody>
      </p:sp>
    </p:spTree>
    <p:extLst>
      <p:ext uri="{BB962C8B-B14F-4D97-AF65-F5344CB8AC3E}">
        <p14:creationId xmlns:p14="http://schemas.microsoft.com/office/powerpoint/2010/main" val="2073471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692" y="1138654"/>
            <a:ext cx="26116478" cy="4133793"/>
          </a:xfrm>
        </p:spPr>
        <p:txBody>
          <a:bodyPr/>
          <a:lstStyle/>
          <a:p>
            <a:r>
              <a:rPr lang="en-US"/>
              <a:t>Click to edit Master title style</a:t>
            </a:r>
            <a:endParaRPr lang="en-GB"/>
          </a:p>
        </p:txBody>
      </p:sp>
      <p:sp>
        <p:nvSpPr>
          <p:cNvPr id="3" name="Text Placeholder 2"/>
          <p:cNvSpPr>
            <a:spLocks noGrp="1"/>
          </p:cNvSpPr>
          <p:nvPr>
            <p:ph type="body" idx="1"/>
          </p:nvPr>
        </p:nvSpPr>
        <p:spPr>
          <a:xfrm>
            <a:off x="2085695" y="5242738"/>
            <a:ext cx="12809847" cy="2569385"/>
          </a:xfrm>
        </p:spPr>
        <p:txBody>
          <a:bodyPr anchor="b"/>
          <a:lstStyle>
            <a:lvl1pPr marL="0" indent="0">
              <a:buNone/>
              <a:defRPr sz="5613" b="1"/>
            </a:lvl1pPr>
            <a:lvl2pPr marL="1069334" indent="0">
              <a:buNone/>
              <a:defRPr sz="4678" b="1"/>
            </a:lvl2pPr>
            <a:lvl3pPr marL="2138667" indent="0">
              <a:buNone/>
              <a:defRPr sz="4210" b="1"/>
            </a:lvl3pPr>
            <a:lvl4pPr marL="3208001" indent="0">
              <a:buNone/>
              <a:defRPr sz="3742" b="1"/>
            </a:lvl4pPr>
            <a:lvl5pPr marL="4277335" indent="0">
              <a:buNone/>
              <a:defRPr sz="3742" b="1"/>
            </a:lvl5pPr>
            <a:lvl6pPr marL="5346668" indent="0">
              <a:buNone/>
              <a:defRPr sz="3742" b="1"/>
            </a:lvl6pPr>
            <a:lvl7pPr marL="6416002" indent="0">
              <a:buNone/>
              <a:defRPr sz="3742" b="1"/>
            </a:lvl7pPr>
            <a:lvl8pPr marL="7485336" indent="0">
              <a:buNone/>
              <a:defRPr sz="3742" b="1"/>
            </a:lvl8pPr>
            <a:lvl9pPr marL="8554669" indent="0">
              <a:buNone/>
              <a:defRPr sz="3742" b="1"/>
            </a:lvl9pPr>
          </a:lstStyle>
          <a:p>
            <a:pPr lvl="0"/>
            <a:r>
              <a:rPr lang="en-US"/>
              <a:t>Edit Master text styles</a:t>
            </a:r>
          </a:p>
        </p:txBody>
      </p:sp>
      <p:sp>
        <p:nvSpPr>
          <p:cNvPr id="4" name="Content Placeholder 3"/>
          <p:cNvSpPr>
            <a:spLocks noGrp="1"/>
          </p:cNvSpPr>
          <p:nvPr>
            <p:ph sz="half" idx="2"/>
          </p:nvPr>
        </p:nvSpPr>
        <p:spPr>
          <a:xfrm>
            <a:off x="2085695" y="7812123"/>
            <a:ext cx="12809847" cy="114904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5329239" y="5242738"/>
            <a:ext cx="12872933" cy="2569385"/>
          </a:xfrm>
        </p:spPr>
        <p:txBody>
          <a:bodyPr anchor="b"/>
          <a:lstStyle>
            <a:lvl1pPr marL="0" indent="0">
              <a:buNone/>
              <a:defRPr sz="5613" b="1"/>
            </a:lvl1pPr>
            <a:lvl2pPr marL="1069334" indent="0">
              <a:buNone/>
              <a:defRPr sz="4678" b="1"/>
            </a:lvl2pPr>
            <a:lvl3pPr marL="2138667" indent="0">
              <a:buNone/>
              <a:defRPr sz="4210" b="1"/>
            </a:lvl3pPr>
            <a:lvl4pPr marL="3208001" indent="0">
              <a:buNone/>
              <a:defRPr sz="3742" b="1"/>
            </a:lvl4pPr>
            <a:lvl5pPr marL="4277335" indent="0">
              <a:buNone/>
              <a:defRPr sz="3742" b="1"/>
            </a:lvl5pPr>
            <a:lvl6pPr marL="5346668" indent="0">
              <a:buNone/>
              <a:defRPr sz="3742" b="1"/>
            </a:lvl6pPr>
            <a:lvl7pPr marL="6416002" indent="0">
              <a:buNone/>
              <a:defRPr sz="3742" b="1"/>
            </a:lvl7pPr>
            <a:lvl8pPr marL="7485336" indent="0">
              <a:buNone/>
              <a:defRPr sz="3742" b="1"/>
            </a:lvl8pPr>
            <a:lvl9pPr marL="8554669" indent="0">
              <a:buNone/>
              <a:defRPr sz="3742" b="1"/>
            </a:lvl9pPr>
          </a:lstStyle>
          <a:p>
            <a:pPr lvl="0"/>
            <a:r>
              <a:rPr lang="en-US"/>
              <a:t>Edit Master text styles</a:t>
            </a:r>
          </a:p>
        </p:txBody>
      </p:sp>
      <p:sp>
        <p:nvSpPr>
          <p:cNvPr id="6" name="Content Placeholder 5"/>
          <p:cNvSpPr>
            <a:spLocks noGrp="1"/>
          </p:cNvSpPr>
          <p:nvPr>
            <p:ph sz="quarter" idx="4"/>
          </p:nvPr>
        </p:nvSpPr>
        <p:spPr>
          <a:xfrm>
            <a:off x="15329239" y="7812123"/>
            <a:ext cx="12872933" cy="114904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C5F67A3-131C-42D4-B924-7A6ED59A908D}" type="datetimeFigureOut">
              <a:rPr lang="en-GB" smtClean="0"/>
              <a:t>23/07/2019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134A1DD0-AC0A-4029-A11D-00D740CEAC7E}" type="slidenum">
              <a:rPr lang="en-GB" smtClean="0"/>
              <a:t>‹#›</a:t>
            </a:fld>
            <a:endParaRPr lang="en-GB" dirty="0"/>
          </a:p>
        </p:txBody>
      </p:sp>
    </p:spTree>
    <p:extLst>
      <p:ext uri="{BB962C8B-B14F-4D97-AF65-F5344CB8AC3E}">
        <p14:creationId xmlns:p14="http://schemas.microsoft.com/office/powerpoint/2010/main" val="1326525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C5F67A3-131C-42D4-B924-7A6ED59A908D}" type="datetimeFigureOut">
              <a:rPr lang="en-GB" smtClean="0"/>
              <a:t>23/07/2019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134A1DD0-AC0A-4029-A11D-00D740CEAC7E}" type="slidenum">
              <a:rPr lang="en-GB" smtClean="0"/>
              <a:t>‹#›</a:t>
            </a:fld>
            <a:endParaRPr lang="en-GB" dirty="0"/>
          </a:p>
        </p:txBody>
      </p:sp>
    </p:spTree>
    <p:extLst>
      <p:ext uri="{BB962C8B-B14F-4D97-AF65-F5344CB8AC3E}">
        <p14:creationId xmlns:p14="http://schemas.microsoft.com/office/powerpoint/2010/main" val="4859138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5F67A3-131C-42D4-B924-7A6ED59A908D}" type="datetimeFigureOut">
              <a:rPr lang="en-GB" smtClean="0"/>
              <a:t>23/07/2019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134A1DD0-AC0A-4029-A11D-00D740CEAC7E}" type="slidenum">
              <a:rPr lang="en-GB" smtClean="0"/>
              <a:t>‹#›</a:t>
            </a:fld>
            <a:endParaRPr lang="en-GB" dirty="0"/>
          </a:p>
        </p:txBody>
      </p:sp>
    </p:spTree>
    <p:extLst>
      <p:ext uri="{BB962C8B-B14F-4D97-AF65-F5344CB8AC3E}">
        <p14:creationId xmlns:p14="http://schemas.microsoft.com/office/powerpoint/2010/main" val="18824560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692" y="1425787"/>
            <a:ext cx="9766080" cy="4990253"/>
          </a:xfrm>
        </p:spPr>
        <p:txBody>
          <a:bodyPr anchor="b"/>
          <a:lstStyle>
            <a:lvl1pPr>
              <a:defRPr sz="7484"/>
            </a:lvl1pPr>
          </a:lstStyle>
          <a:p>
            <a:r>
              <a:rPr lang="en-US"/>
              <a:t>Click to edit Master title style</a:t>
            </a:r>
            <a:endParaRPr lang="en-GB"/>
          </a:p>
        </p:txBody>
      </p:sp>
      <p:sp>
        <p:nvSpPr>
          <p:cNvPr id="3" name="Content Placeholder 2"/>
          <p:cNvSpPr>
            <a:spLocks noGrp="1"/>
          </p:cNvSpPr>
          <p:nvPr>
            <p:ph idx="1"/>
          </p:nvPr>
        </p:nvSpPr>
        <p:spPr>
          <a:xfrm>
            <a:off x="12872933" y="3079308"/>
            <a:ext cx="15329237" cy="15198490"/>
          </a:xfrm>
        </p:spPr>
        <p:txBody>
          <a:bodyPr/>
          <a:lstStyle>
            <a:lvl1pPr>
              <a:defRPr sz="7484"/>
            </a:lvl1pPr>
            <a:lvl2pPr>
              <a:defRPr sz="6549"/>
            </a:lvl2pPr>
            <a:lvl3pPr>
              <a:defRPr sz="5613"/>
            </a:lvl3pPr>
            <a:lvl4pPr>
              <a:defRPr sz="4678"/>
            </a:lvl4pPr>
            <a:lvl5pPr>
              <a:defRPr sz="4678"/>
            </a:lvl5pPr>
            <a:lvl6pPr>
              <a:defRPr sz="4678"/>
            </a:lvl6pPr>
            <a:lvl7pPr>
              <a:defRPr sz="4678"/>
            </a:lvl7pPr>
            <a:lvl8pPr>
              <a:defRPr sz="4678"/>
            </a:lvl8pPr>
            <a:lvl9pPr>
              <a:defRPr sz="467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2085692" y="6416040"/>
            <a:ext cx="9766080" cy="11886508"/>
          </a:xfrm>
        </p:spPr>
        <p:txBody>
          <a:bodyPr/>
          <a:lstStyle>
            <a:lvl1pPr marL="0" indent="0">
              <a:buNone/>
              <a:defRPr sz="3742"/>
            </a:lvl1pPr>
            <a:lvl2pPr marL="1069334" indent="0">
              <a:buNone/>
              <a:defRPr sz="3274"/>
            </a:lvl2pPr>
            <a:lvl3pPr marL="2138667" indent="0">
              <a:buNone/>
              <a:defRPr sz="2807"/>
            </a:lvl3pPr>
            <a:lvl4pPr marL="3208001" indent="0">
              <a:buNone/>
              <a:defRPr sz="2339"/>
            </a:lvl4pPr>
            <a:lvl5pPr marL="4277335" indent="0">
              <a:buNone/>
              <a:defRPr sz="2339"/>
            </a:lvl5pPr>
            <a:lvl6pPr marL="5346668" indent="0">
              <a:buNone/>
              <a:defRPr sz="2339"/>
            </a:lvl6pPr>
            <a:lvl7pPr marL="6416002" indent="0">
              <a:buNone/>
              <a:defRPr sz="2339"/>
            </a:lvl7pPr>
            <a:lvl8pPr marL="7485336" indent="0">
              <a:buNone/>
              <a:defRPr sz="2339"/>
            </a:lvl8pPr>
            <a:lvl9pPr marL="8554669" indent="0">
              <a:buNone/>
              <a:defRPr sz="2339"/>
            </a:lvl9pPr>
          </a:lstStyle>
          <a:p>
            <a:pPr lvl="0"/>
            <a:r>
              <a:rPr lang="en-US"/>
              <a:t>Edit Master text styles</a:t>
            </a:r>
          </a:p>
        </p:txBody>
      </p:sp>
      <p:sp>
        <p:nvSpPr>
          <p:cNvPr id="5" name="Date Placeholder 4"/>
          <p:cNvSpPr>
            <a:spLocks noGrp="1"/>
          </p:cNvSpPr>
          <p:nvPr>
            <p:ph type="dt" sz="half" idx="10"/>
          </p:nvPr>
        </p:nvSpPr>
        <p:spPr/>
        <p:txBody>
          <a:bodyPr/>
          <a:lstStyle/>
          <a:p>
            <a:fld id="{AC5F67A3-131C-42D4-B924-7A6ED59A908D}" type="datetimeFigureOut">
              <a:rPr lang="en-GB" smtClean="0"/>
              <a:t>23/07/2019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34A1DD0-AC0A-4029-A11D-00D740CEAC7E}" type="slidenum">
              <a:rPr lang="en-GB" smtClean="0"/>
              <a:t>‹#›</a:t>
            </a:fld>
            <a:endParaRPr lang="en-GB" dirty="0"/>
          </a:p>
        </p:txBody>
      </p:sp>
    </p:spTree>
    <p:extLst>
      <p:ext uri="{BB962C8B-B14F-4D97-AF65-F5344CB8AC3E}">
        <p14:creationId xmlns:p14="http://schemas.microsoft.com/office/powerpoint/2010/main" val="2936413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38E19F3-6871-4468-9D2B-ADA906CDFAA5}" type="datetimeFigureOut">
              <a:rPr lang="en-GB" smtClean="0"/>
              <a:t>23/07/2019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D13098-ABEE-4D53-BF5C-8A761548FE2C}" type="slidenum">
              <a:rPr lang="en-GB" smtClean="0"/>
              <a:t>‹#›</a:t>
            </a:fld>
            <a:endParaRPr lang="en-GB"/>
          </a:p>
        </p:txBody>
      </p:sp>
    </p:spTree>
    <p:extLst>
      <p:ext uri="{BB962C8B-B14F-4D97-AF65-F5344CB8AC3E}">
        <p14:creationId xmlns:p14="http://schemas.microsoft.com/office/powerpoint/2010/main" val="39978469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692" y="1425787"/>
            <a:ext cx="9766080" cy="4990253"/>
          </a:xfrm>
        </p:spPr>
        <p:txBody>
          <a:bodyPr anchor="b"/>
          <a:lstStyle>
            <a:lvl1pPr>
              <a:defRPr sz="7484"/>
            </a:lvl1pPr>
          </a:lstStyle>
          <a:p>
            <a:r>
              <a:rPr lang="en-US"/>
              <a:t>Click to edit Master title style</a:t>
            </a:r>
            <a:endParaRPr lang="en-GB"/>
          </a:p>
        </p:txBody>
      </p:sp>
      <p:sp>
        <p:nvSpPr>
          <p:cNvPr id="3" name="Picture Placeholder 2"/>
          <p:cNvSpPr>
            <a:spLocks noGrp="1"/>
          </p:cNvSpPr>
          <p:nvPr>
            <p:ph type="pic" idx="1"/>
          </p:nvPr>
        </p:nvSpPr>
        <p:spPr>
          <a:xfrm>
            <a:off x="12872933" y="3079308"/>
            <a:ext cx="15329237" cy="15198490"/>
          </a:xfrm>
        </p:spPr>
        <p:txBody>
          <a:bodyPr/>
          <a:lstStyle>
            <a:lvl1pPr marL="0" indent="0">
              <a:buNone/>
              <a:defRPr sz="7484"/>
            </a:lvl1pPr>
            <a:lvl2pPr marL="1069334" indent="0">
              <a:buNone/>
              <a:defRPr sz="6549"/>
            </a:lvl2pPr>
            <a:lvl3pPr marL="2138667" indent="0">
              <a:buNone/>
              <a:defRPr sz="5613"/>
            </a:lvl3pPr>
            <a:lvl4pPr marL="3208001" indent="0">
              <a:buNone/>
              <a:defRPr sz="4678"/>
            </a:lvl4pPr>
            <a:lvl5pPr marL="4277335" indent="0">
              <a:buNone/>
              <a:defRPr sz="4678"/>
            </a:lvl5pPr>
            <a:lvl6pPr marL="5346668" indent="0">
              <a:buNone/>
              <a:defRPr sz="4678"/>
            </a:lvl6pPr>
            <a:lvl7pPr marL="6416002" indent="0">
              <a:buNone/>
              <a:defRPr sz="4678"/>
            </a:lvl7pPr>
            <a:lvl8pPr marL="7485336" indent="0">
              <a:buNone/>
              <a:defRPr sz="4678"/>
            </a:lvl8pPr>
            <a:lvl9pPr marL="8554669" indent="0">
              <a:buNone/>
              <a:defRPr sz="4678"/>
            </a:lvl9pPr>
          </a:lstStyle>
          <a:p>
            <a:endParaRPr lang="en-GB" dirty="0"/>
          </a:p>
        </p:txBody>
      </p:sp>
      <p:sp>
        <p:nvSpPr>
          <p:cNvPr id="4" name="Text Placeholder 3"/>
          <p:cNvSpPr>
            <a:spLocks noGrp="1"/>
          </p:cNvSpPr>
          <p:nvPr>
            <p:ph type="body" sz="half" idx="2"/>
          </p:nvPr>
        </p:nvSpPr>
        <p:spPr>
          <a:xfrm>
            <a:off x="2085692" y="6416040"/>
            <a:ext cx="9766080" cy="11886508"/>
          </a:xfrm>
        </p:spPr>
        <p:txBody>
          <a:bodyPr/>
          <a:lstStyle>
            <a:lvl1pPr marL="0" indent="0">
              <a:buNone/>
              <a:defRPr sz="3742"/>
            </a:lvl1pPr>
            <a:lvl2pPr marL="1069334" indent="0">
              <a:buNone/>
              <a:defRPr sz="3274"/>
            </a:lvl2pPr>
            <a:lvl3pPr marL="2138667" indent="0">
              <a:buNone/>
              <a:defRPr sz="2807"/>
            </a:lvl3pPr>
            <a:lvl4pPr marL="3208001" indent="0">
              <a:buNone/>
              <a:defRPr sz="2339"/>
            </a:lvl4pPr>
            <a:lvl5pPr marL="4277335" indent="0">
              <a:buNone/>
              <a:defRPr sz="2339"/>
            </a:lvl5pPr>
            <a:lvl6pPr marL="5346668" indent="0">
              <a:buNone/>
              <a:defRPr sz="2339"/>
            </a:lvl6pPr>
            <a:lvl7pPr marL="6416002" indent="0">
              <a:buNone/>
              <a:defRPr sz="2339"/>
            </a:lvl7pPr>
            <a:lvl8pPr marL="7485336" indent="0">
              <a:buNone/>
              <a:defRPr sz="2339"/>
            </a:lvl8pPr>
            <a:lvl9pPr marL="8554669" indent="0">
              <a:buNone/>
              <a:defRPr sz="2339"/>
            </a:lvl9pPr>
          </a:lstStyle>
          <a:p>
            <a:pPr lvl="0"/>
            <a:r>
              <a:rPr lang="en-US"/>
              <a:t>Edit Master text styles</a:t>
            </a:r>
          </a:p>
        </p:txBody>
      </p:sp>
      <p:sp>
        <p:nvSpPr>
          <p:cNvPr id="5" name="Date Placeholder 4"/>
          <p:cNvSpPr>
            <a:spLocks noGrp="1"/>
          </p:cNvSpPr>
          <p:nvPr>
            <p:ph type="dt" sz="half" idx="10"/>
          </p:nvPr>
        </p:nvSpPr>
        <p:spPr/>
        <p:txBody>
          <a:bodyPr/>
          <a:lstStyle/>
          <a:p>
            <a:fld id="{AC5F67A3-131C-42D4-B924-7A6ED59A908D}" type="datetimeFigureOut">
              <a:rPr lang="en-GB" smtClean="0"/>
              <a:t>23/07/2019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34A1DD0-AC0A-4029-A11D-00D740CEAC7E}" type="slidenum">
              <a:rPr lang="en-GB" smtClean="0"/>
              <a:t>‹#›</a:t>
            </a:fld>
            <a:endParaRPr lang="en-GB" dirty="0"/>
          </a:p>
        </p:txBody>
      </p:sp>
    </p:spTree>
    <p:extLst>
      <p:ext uri="{BB962C8B-B14F-4D97-AF65-F5344CB8AC3E}">
        <p14:creationId xmlns:p14="http://schemas.microsoft.com/office/powerpoint/2010/main" val="16914992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C5F67A3-131C-42D4-B924-7A6ED59A908D}" type="datetimeFigureOut">
              <a:rPr lang="en-GB" smtClean="0"/>
              <a:t>23/07/2019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34A1DD0-AC0A-4029-A11D-00D740CEAC7E}" type="slidenum">
              <a:rPr lang="en-GB" smtClean="0"/>
              <a:t>‹#›</a:t>
            </a:fld>
            <a:endParaRPr lang="en-GB" dirty="0"/>
          </a:p>
        </p:txBody>
      </p:sp>
    </p:spTree>
    <p:extLst>
      <p:ext uri="{BB962C8B-B14F-4D97-AF65-F5344CB8AC3E}">
        <p14:creationId xmlns:p14="http://schemas.microsoft.com/office/powerpoint/2010/main" val="11162887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9109" y="1138649"/>
            <a:ext cx="6529120" cy="1812432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081750" y="1138649"/>
            <a:ext cx="19208859" cy="181243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C5F67A3-131C-42D4-B924-7A6ED59A908D}" type="datetimeFigureOut">
              <a:rPr lang="en-GB" smtClean="0"/>
              <a:t>23/07/2019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34A1DD0-AC0A-4029-A11D-00D740CEAC7E}" type="slidenum">
              <a:rPr lang="en-GB" smtClean="0"/>
              <a:t>‹#›</a:t>
            </a:fld>
            <a:endParaRPr lang="en-GB" dirty="0"/>
          </a:p>
        </p:txBody>
      </p:sp>
    </p:spTree>
    <p:extLst>
      <p:ext uri="{BB962C8B-B14F-4D97-AF65-F5344CB8AC3E}">
        <p14:creationId xmlns:p14="http://schemas.microsoft.com/office/powerpoint/2010/main" val="3479350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909" y="13743001"/>
            <a:ext cx="25737979" cy="4247656"/>
          </a:xfrm>
        </p:spPr>
        <p:txBody>
          <a:bodyPr anchor="t"/>
          <a:lstStyle>
            <a:lvl1pPr algn="l">
              <a:defRPr sz="12474" b="1" cap="all"/>
            </a:lvl1pPr>
          </a:lstStyle>
          <a:p>
            <a:r>
              <a:rPr lang="en-US"/>
              <a:t>Click to edit Master title style</a:t>
            </a:r>
            <a:endParaRPr lang="en-GB"/>
          </a:p>
        </p:txBody>
      </p:sp>
      <p:sp>
        <p:nvSpPr>
          <p:cNvPr id="3" name="Text Placeholder 2"/>
          <p:cNvSpPr>
            <a:spLocks noGrp="1"/>
          </p:cNvSpPr>
          <p:nvPr>
            <p:ph type="body" idx="1"/>
          </p:nvPr>
        </p:nvSpPr>
        <p:spPr>
          <a:xfrm>
            <a:off x="2391909" y="9064640"/>
            <a:ext cx="25737979" cy="4678361"/>
          </a:xfrm>
        </p:spPr>
        <p:txBody>
          <a:bodyPr anchor="b"/>
          <a:lstStyle>
            <a:lvl1pPr marL="0" indent="0">
              <a:buNone/>
              <a:defRPr sz="6237">
                <a:solidFill>
                  <a:schemeClr val="tx1">
                    <a:tint val="75000"/>
                  </a:schemeClr>
                </a:solidFill>
              </a:defRPr>
            </a:lvl1pPr>
            <a:lvl2pPr marL="1425778" indent="0">
              <a:buNone/>
              <a:defRPr sz="5613">
                <a:solidFill>
                  <a:schemeClr val="tx1">
                    <a:tint val="75000"/>
                  </a:schemeClr>
                </a:solidFill>
              </a:defRPr>
            </a:lvl2pPr>
            <a:lvl3pPr marL="2851556" indent="0">
              <a:buNone/>
              <a:defRPr sz="4990">
                <a:solidFill>
                  <a:schemeClr val="tx1">
                    <a:tint val="75000"/>
                  </a:schemeClr>
                </a:solidFill>
              </a:defRPr>
            </a:lvl3pPr>
            <a:lvl4pPr marL="4277335" indent="0">
              <a:buNone/>
              <a:defRPr sz="4366">
                <a:solidFill>
                  <a:schemeClr val="tx1">
                    <a:tint val="75000"/>
                  </a:schemeClr>
                </a:solidFill>
              </a:defRPr>
            </a:lvl4pPr>
            <a:lvl5pPr marL="5703113" indent="0">
              <a:buNone/>
              <a:defRPr sz="4366">
                <a:solidFill>
                  <a:schemeClr val="tx1">
                    <a:tint val="75000"/>
                  </a:schemeClr>
                </a:solidFill>
              </a:defRPr>
            </a:lvl5pPr>
            <a:lvl6pPr marL="7128891" indent="0">
              <a:buNone/>
              <a:defRPr sz="4366">
                <a:solidFill>
                  <a:schemeClr val="tx1">
                    <a:tint val="75000"/>
                  </a:schemeClr>
                </a:solidFill>
              </a:defRPr>
            </a:lvl6pPr>
            <a:lvl7pPr marL="8554669" indent="0">
              <a:buNone/>
              <a:defRPr sz="4366">
                <a:solidFill>
                  <a:schemeClr val="tx1">
                    <a:tint val="75000"/>
                  </a:schemeClr>
                </a:solidFill>
              </a:defRPr>
            </a:lvl7pPr>
            <a:lvl8pPr marL="9980447" indent="0">
              <a:buNone/>
              <a:defRPr sz="4366">
                <a:solidFill>
                  <a:schemeClr val="tx1">
                    <a:tint val="75000"/>
                  </a:schemeClr>
                </a:solidFill>
              </a:defRPr>
            </a:lvl8pPr>
            <a:lvl9pPr marL="11406226" indent="0">
              <a:buNone/>
              <a:defRPr sz="436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8E19F3-6871-4468-9D2B-ADA906CDFAA5}" type="datetimeFigureOut">
              <a:rPr lang="en-GB" smtClean="0"/>
              <a:t>23/07/2019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D13098-ABEE-4D53-BF5C-8A761548FE2C}" type="slidenum">
              <a:rPr lang="en-GB" smtClean="0"/>
              <a:t>‹#›</a:t>
            </a:fld>
            <a:endParaRPr lang="en-GB"/>
          </a:p>
        </p:txBody>
      </p:sp>
    </p:spTree>
    <p:extLst>
      <p:ext uri="{BB962C8B-B14F-4D97-AF65-F5344CB8AC3E}">
        <p14:creationId xmlns:p14="http://schemas.microsoft.com/office/powerpoint/2010/main" val="2189070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513999" y="4990255"/>
            <a:ext cx="13373656" cy="14114299"/>
          </a:xfrm>
        </p:spPr>
        <p:txBody>
          <a:bodyPr/>
          <a:lstStyle>
            <a:lvl1pPr>
              <a:defRPr sz="8732"/>
            </a:lvl1pPr>
            <a:lvl2pPr>
              <a:defRPr sz="7484"/>
            </a:lvl2pPr>
            <a:lvl3pPr>
              <a:defRPr sz="6237"/>
            </a:lvl3pPr>
            <a:lvl4pPr>
              <a:defRPr sz="5613"/>
            </a:lvl4pPr>
            <a:lvl5pPr>
              <a:defRPr sz="5613"/>
            </a:lvl5pPr>
            <a:lvl6pPr>
              <a:defRPr sz="5613"/>
            </a:lvl6pPr>
            <a:lvl7pPr>
              <a:defRPr sz="5613"/>
            </a:lvl7pPr>
            <a:lvl8pPr>
              <a:defRPr sz="5613"/>
            </a:lvl8pPr>
            <a:lvl9pPr>
              <a:defRPr sz="56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5392320" y="4990255"/>
            <a:ext cx="13373656" cy="14114299"/>
          </a:xfrm>
        </p:spPr>
        <p:txBody>
          <a:bodyPr/>
          <a:lstStyle>
            <a:lvl1pPr>
              <a:defRPr sz="8732"/>
            </a:lvl1pPr>
            <a:lvl2pPr>
              <a:defRPr sz="7484"/>
            </a:lvl2pPr>
            <a:lvl3pPr>
              <a:defRPr sz="6237"/>
            </a:lvl3pPr>
            <a:lvl4pPr>
              <a:defRPr sz="5613"/>
            </a:lvl4pPr>
            <a:lvl5pPr>
              <a:defRPr sz="5613"/>
            </a:lvl5pPr>
            <a:lvl6pPr>
              <a:defRPr sz="5613"/>
            </a:lvl6pPr>
            <a:lvl7pPr>
              <a:defRPr sz="5613"/>
            </a:lvl7pPr>
            <a:lvl8pPr>
              <a:defRPr sz="5613"/>
            </a:lvl8pPr>
            <a:lvl9pPr>
              <a:defRPr sz="56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38E19F3-6871-4468-9D2B-ADA906CDFAA5}" type="datetimeFigureOut">
              <a:rPr lang="en-GB" smtClean="0"/>
              <a:t>23/07/2019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D13098-ABEE-4D53-BF5C-8A761548FE2C}" type="slidenum">
              <a:rPr lang="en-GB" smtClean="0"/>
              <a:t>‹#›</a:t>
            </a:fld>
            <a:endParaRPr lang="en-GB"/>
          </a:p>
        </p:txBody>
      </p:sp>
    </p:spTree>
    <p:extLst>
      <p:ext uri="{BB962C8B-B14F-4D97-AF65-F5344CB8AC3E}">
        <p14:creationId xmlns:p14="http://schemas.microsoft.com/office/powerpoint/2010/main" val="1282982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1513999" y="4787278"/>
            <a:ext cx="13378914" cy="1995110"/>
          </a:xfrm>
        </p:spPr>
        <p:txBody>
          <a:bodyPr anchor="b"/>
          <a:lstStyle>
            <a:lvl1pPr marL="0" indent="0">
              <a:buNone/>
              <a:defRPr sz="7484" b="1"/>
            </a:lvl1pPr>
            <a:lvl2pPr marL="1425778" indent="0">
              <a:buNone/>
              <a:defRPr sz="6237" b="1"/>
            </a:lvl2pPr>
            <a:lvl3pPr marL="2851556" indent="0">
              <a:buNone/>
              <a:defRPr sz="5613" b="1"/>
            </a:lvl3pPr>
            <a:lvl4pPr marL="4277335" indent="0">
              <a:buNone/>
              <a:defRPr sz="4990" b="1"/>
            </a:lvl4pPr>
            <a:lvl5pPr marL="5703113" indent="0">
              <a:buNone/>
              <a:defRPr sz="4990" b="1"/>
            </a:lvl5pPr>
            <a:lvl6pPr marL="7128891" indent="0">
              <a:buNone/>
              <a:defRPr sz="4990" b="1"/>
            </a:lvl6pPr>
            <a:lvl7pPr marL="8554669" indent="0">
              <a:buNone/>
              <a:defRPr sz="4990" b="1"/>
            </a:lvl7pPr>
            <a:lvl8pPr marL="9980447" indent="0">
              <a:buNone/>
              <a:defRPr sz="4990" b="1"/>
            </a:lvl8pPr>
            <a:lvl9pPr marL="11406226" indent="0">
              <a:buNone/>
              <a:defRPr sz="4990" b="1"/>
            </a:lvl9pPr>
          </a:lstStyle>
          <a:p>
            <a:pPr lvl="0"/>
            <a:r>
              <a:rPr lang="en-US"/>
              <a:t>Click to edit Master text styles</a:t>
            </a:r>
          </a:p>
        </p:txBody>
      </p:sp>
      <p:sp>
        <p:nvSpPr>
          <p:cNvPr id="4" name="Content Placeholder 3"/>
          <p:cNvSpPr>
            <a:spLocks noGrp="1"/>
          </p:cNvSpPr>
          <p:nvPr>
            <p:ph sz="half" idx="2"/>
          </p:nvPr>
        </p:nvSpPr>
        <p:spPr>
          <a:xfrm>
            <a:off x="1513999" y="6782388"/>
            <a:ext cx="13378914" cy="12322165"/>
          </a:xfrm>
        </p:spPr>
        <p:txBody>
          <a:bodyPr/>
          <a:lstStyle>
            <a:lvl1pPr>
              <a:defRPr sz="7484"/>
            </a:lvl1pPr>
            <a:lvl2pPr>
              <a:defRPr sz="6237"/>
            </a:lvl2pPr>
            <a:lvl3pPr>
              <a:defRPr sz="5613"/>
            </a:lvl3pPr>
            <a:lvl4pPr>
              <a:defRPr sz="4990"/>
            </a:lvl4pPr>
            <a:lvl5pPr>
              <a:defRPr sz="4990"/>
            </a:lvl5pPr>
            <a:lvl6pPr>
              <a:defRPr sz="4990"/>
            </a:lvl6pPr>
            <a:lvl7pPr>
              <a:defRPr sz="4990"/>
            </a:lvl7pPr>
            <a:lvl8pPr>
              <a:defRPr sz="4990"/>
            </a:lvl8pPr>
            <a:lvl9pPr>
              <a:defRPr sz="499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5381808" y="4787278"/>
            <a:ext cx="13384170" cy="1995110"/>
          </a:xfrm>
        </p:spPr>
        <p:txBody>
          <a:bodyPr anchor="b"/>
          <a:lstStyle>
            <a:lvl1pPr marL="0" indent="0">
              <a:buNone/>
              <a:defRPr sz="7484" b="1"/>
            </a:lvl1pPr>
            <a:lvl2pPr marL="1425778" indent="0">
              <a:buNone/>
              <a:defRPr sz="6237" b="1"/>
            </a:lvl2pPr>
            <a:lvl3pPr marL="2851556" indent="0">
              <a:buNone/>
              <a:defRPr sz="5613" b="1"/>
            </a:lvl3pPr>
            <a:lvl4pPr marL="4277335" indent="0">
              <a:buNone/>
              <a:defRPr sz="4990" b="1"/>
            </a:lvl4pPr>
            <a:lvl5pPr marL="5703113" indent="0">
              <a:buNone/>
              <a:defRPr sz="4990" b="1"/>
            </a:lvl5pPr>
            <a:lvl6pPr marL="7128891" indent="0">
              <a:buNone/>
              <a:defRPr sz="4990" b="1"/>
            </a:lvl6pPr>
            <a:lvl7pPr marL="8554669" indent="0">
              <a:buNone/>
              <a:defRPr sz="4990" b="1"/>
            </a:lvl7pPr>
            <a:lvl8pPr marL="9980447" indent="0">
              <a:buNone/>
              <a:defRPr sz="4990" b="1"/>
            </a:lvl8pPr>
            <a:lvl9pPr marL="11406226" indent="0">
              <a:buNone/>
              <a:defRPr sz="4990" b="1"/>
            </a:lvl9pPr>
          </a:lstStyle>
          <a:p>
            <a:pPr lvl="0"/>
            <a:r>
              <a:rPr lang="en-US"/>
              <a:t>Click to edit Master text styles</a:t>
            </a:r>
          </a:p>
        </p:txBody>
      </p:sp>
      <p:sp>
        <p:nvSpPr>
          <p:cNvPr id="6" name="Content Placeholder 5"/>
          <p:cNvSpPr>
            <a:spLocks noGrp="1"/>
          </p:cNvSpPr>
          <p:nvPr>
            <p:ph sz="quarter" idx="4"/>
          </p:nvPr>
        </p:nvSpPr>
        <p:spPr>
          <a:xfrm>
            <a:off x="15381808" y="6782388"/>
            <a:ext cx="13384170" cy="12322165"/>
          </a:xfrm>
        </p:spPr>
        <p:txBody>
          <a:bodyPr/>
          <a:lstStyle>
            <a:lvl1pPr>
              <a:defRPr sz="7484"/>
            </a:lvl1pPr>
            <a:lvl2pPr>
              <a:defRPr sz="6237"/>
            </a:lvl2pPr>
            <a:lvl3pPr>
              <a:defRPr sz="5613"/>
            </a:lvl3pPr>
            <a:lvl4pPr>
              <a:defRPr sz="4990"/>
            </a:lvl4pPr>
            <a:lvl5pPr>
              <a:defRPr sz="4990"/>
            </a:lvl5pPr>
            <a:lvl6pPr>
              <a:defRPr sz="4990"/>
            </a:lvl6pPr>
            <a:lvl7pPr>
              <a:defRPr sz="4990"/>
            </a:lvl7pPr>
            <a:lvl8pPr>
              <a:defRPr sz="4990"/>
            </a:lvl8pPr>
            <a:lvl9pPr>
              <a:defRPr sz="499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38E19F3-6871-4468-9D2B-ADA906CDFAA5}" type="datetimeFigureOut">
              <a:rPr lang="en-GB" smtClean="0"/>
              <a:t>23/07/2019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ED13098-ABEE-4D53-BF5C-8A761548FE2C}" type="slidenum">
              <a:rPr lang="en-GB" smtClean="0"/>
              <a:t>‹#›</a:t>
            </a:fld>
            <a:endParaRPr lang="en-GB"/>
          </a:p>
        </p:txBody>
      </p:sp>
    </p:spTree>
    <p:extLst>
      <p:ext uri="{BB962C8B-B14F-4D97-AF65-F5344CB8AC3E}">
        <p14:creationId xmlns:p14="http://schemas.microsoft.com/office/powerpoint/2010/main" val="1345496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38E19F3-6871-4468-9D2B-ADA906CDFAA5}" type="datetimeFigureOut">
              <a:rPr lang="en-GB" smtClean="0"/>
              <a:t>23/07/2019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ED13098-ABEE-4D53-BF5C-8A761548FE2C}" type="slidenum">
              <a:rPr lang="en-GB" smtClean="0"/>
              <a:t>‹#›</a:t>
            </a:fld>
            <a:endParaRPr lang="en-GB"/>
          </a:p>
        </p:txBody>
      </p:sp>
    </p:spTree>
    <p:extLst>
      <p:ext uri="{BB962C8B-B14F-4D97-AF65-F5344CB8AC3E}">
        <p14:creationId xmlns:p14="http://schemas.microsoft.com/office/powerpoint/2010/main" val="278501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8E19F3-6871-4468-9D2B-ADA906CDFAA5}" type="datetimeFigureOut">
              <a:rPr lang="en-GB" smtClean="0"/>
              <a:t>23/07/2019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ED13098-ABEE-4D53-BF5C-8A761548FE2C}" type="slidenum">
              <a:rPr lang="en-GB" smtClean="0"/>
              <a:t>‹#›</a:t>
            </a:fld>
            <a:endParaRPr lang="en-GB"/>
          </a:p>
        </p:txBody>
      </p:sp>
    </p:spTree>
    <p:extLst>
      <p:ext uri="{BB962C8B-B14F-4D97-AF65-F5344CB8AC3E}">
        <p14:creationId xmlns:p14="http://schemas.microsoft.com/office/powerpoint/2010/main" val="737367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4000" y="851512"/>
            <a:ext cx="9961903" cy="3623874"/>
          </a:xfrm>
        </p:spPr>
        <p:txBody>
          <a:bodyPr anchor="b"/>
          <a:lstStyle>
            <a:lvl1pPr algn="l">
              <a:defRPr sz="6237" b="1"/>
            </a:lvl1pPr>
          </a:lstStyle>
          <a:p>
            <a:r>
              <a:rPr lang="en-US"/>
              <a:t>Click to edit Master title style</a:t>
            </a:r>
            <a:endParaRPr lang="en-GB"/>
          </a:p>
        </p:txBody>
      </p:sp>
      <p:sp>
        <p:nvSpPr>
          <p:cNvPr id="3" name="Content Placeholder 2"/>
          <p:cNvSpPr>
            <a:spLocks noGrp="1"/>
          </p:cNvSpPr>
          <p:nvPr>
            <p:ph idx="1"/>
          </p:nvPr>
        </p:nvSpPr>
        <p:spPr>
          <a:xfrm>
            <a:off x="11838629" y="851513"/>
            <a:ext cx="16927347" cy="18253041"/>
          </a:xfrm>
        </p:spPr>
        <p:txBody>
          <a:bodyPr/>
          <a:lstStyle>
            <a:lvl1pPr>
              <a:defRPr sz="9979"/>
            </a:lvl1pPr>
            <a:lvl2pPr>
              <a:defRPr sz="8732"/>
            </a:lvl2pPr>
            <a:lvl3pPr>
              <a:defRPr sz="7484"/>
            </a:lvl3pPr>
            <a:lvl4pPr>
              <a:defRPr sz="6237"/>
            </a:lvl4pPr>
            <a:lvl5pPr>
              <a:defRPr sz="6237"/>
            </a:lvl5pPr>
            <a:lvl6pPr>
              <a:defRPr sz="6237"/>
            </a:lvl6pPr>
            <a:lvl7pPr>
              <a:defRPr sz="6237"/>
            </a:lvl7pPr>
            <a:lvl8pPr>
              <a:defRPr sz="6237"/>
            </a:lvl8pPr>
            <a:lvl9pPr>
              <a:defRPr sz="623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514000" y="4475387"/>
            <a:ext cx="9961903" cy="14629167"/>
          </a:xfrm>
        </p:spPr>
        <p:txBody>
          <a:bodyPr/>
          <a:lstStyle>
            <a:lvl1pPr marL="0" indent="0">
              <a:buNone/>
              <a:defRPr sz="4366"/>
            </a:lvl1pPr>
            <a:lvl2pPr marL="1425778" indent="0">
              <a:buNone/>
              <a:defRPr sz="3742"/>
            </a:lvl2pPr>
            <a:lvl3pPr marL="2851556" indent="0">
              <a:buNone/>
              <a:defRPr sz="3119"/>
            </a:lvl3pPr>
            <a:lvl4pPr marL="4277335" indent="0">
              <a:buNone/>
              <a:defRPr sz="2807"/>
            </a:lvl4pPr>
            <a:lvl5pPr marL="5703113" indent="0">
              <a:buNone/>
              <a:defRPr sz="2807"/>
            </a:lvl5pPr>
            <a:lvl6pPr marL="7128891" indent="0">
              <a:buNone/>
              <a:defRPr sz="2807"/>
            </a:lvl6pPr>
            <a:lvl7pPr marL="8554669" indent="0">
              <a:buNone/>
              <a:defRPr sz="2807"/>
            </a:lvl7pPr>
            <a:lvl8pPr marL="9980447" indent="0">
              <a:buNone/>
              <a:defRPr sz="2807"/>
            </a:lvl8pPr>
            <a:lvl9pPr marL="11406226" indent="0">
              <a:buNone/>
              <a:defRPr sz="2807"/>
            </a:lvl9pPr>
          </a:lstStyle>
          <a:p>
            <a:pPr lvl="0"/>
            <a:r>
              <a:rPr lang="en-US"/>
              <a:t>Click to edit Master text styles</a:t>
            </a:r>
          </a:p>
        </p:txBody>
      </p:sp>
      <p:sp>
        <p:nvSpPr>
          <p:cNvPr id="5" name="Date Placeholder 4"/>
          <p:cNvSpPr>
            <a:spLocks noGrp="1"/>
          </p:cNvSpPr>
          <p:nvPr>
            <p:ph type="dt" sz="half" idx="10"/>
          </p:nvPr>
        </p:nvSpPr>
        <p:spPr/>
        <p:txBody>
          <a:bodyPr/>
          <a:lstStyle/>
          <a:p>
            <a:fld id="{938E19F3-6871-4468-9D2B-ADA906CDFAA5}" type="datetimeFigureOut">
              <a:rPr lang="en-GB" smtClean="0"/>
              <a:t>23/07/2019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D13098-ABEE-4D53-BF5C-8A761548FE2C}" type="slidenum">
              <a:rPr lang="en-GB" smtClean="0"/>
              <a:t>‹#›</a:t>
            </a:fld>
            <a:endParaRPr lang="en-GB"/>
          </a:p>
        </p:txBody>
      </p:sp>
    </p:spTree>
    <p:extLst>
      <p:ext uri="{BB962C8B-B14F-4D97-AF65-F5344CB8AC3E}">
        <p14:creationId xmlns:p14="http://schemas.microsoft.com/office/powerpoint/2010/main" val="266128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5087" y="14970760"/>
            <a:ext cx="18167985" cy="1767383"/>
          </a:xfrm>
        </p:spPr>
        <p:txBody>
          <a:bodyPr anchor="b"/>
          <a:lstStyle>
            <a:lvl1pPr algn="l">
              <a:defRPr sz="6237" b="1"/>
            </a:lvl1pPr>
          </a:lstStyle>
          <a:p>
            <a:r>
              <a:rPr lang="en-US"/>
              <a:t>Click to edit Master title style</a:t>
            </a:r>
            <a:endParaRPr lang="en-GB"/>
          </a:p>
        </p:txBody>
      </p:sp>
      <p:sp>
        <p:nvSpPr>
          <p:cNvPr id="3" name="Picture Placeholder 2"/>
          <p:cNvSpPr>
            <a:spLocks noGrp="1"/>
          </p:cNvSpPr>
          <p:nvPr>
            <p:ph type="pic" idx="1"/>
          </p:nvPr>
        </p:nvSpPr>
        <p:spPr>
          <a:xfrm>
            <a:off x="5935087" y="1910950"/>
            <a:ext cx="18167985" cy="12832080"/>
          </a:xfrm>
        </p:spPr>
        <p:txBody>
          <a:bodyPr/>
          <a:lstStyle>
            <a:lvl1pPr marL="0" indent="0">
              <a:buNone/>
              <a:defRPr sz="9979"/>
            </a:lvl1pPr>
            <a:lvl2pPr marL="1425778" indent="0">
              <a:buNone/>
              <a:defRPr sz="8732"/>
            </a:lvl2pPr>
            <a:lvl3pPr marL="2851556" indent="0">
              <a:buNone/>
              <a:defRPr sz="7484"/>
            </a:lvl3pPr>
            <a:lvl4pPr marL="4277335" indent="0">
              <a:buNone/>
              <a:defRPr sz="6237"/>
            </a:lvl4pPr>
            <a:lvl5pPr marL="5703113" indent="0">
              <a:buNone/>
              <a:defRPr sz="6237"/>
            </a:lvl5pPr>
            <a:lvl6pPr marL="7128891" indent="0">
              <a:buNone/>
              <a:defRPr sz="6237"/>
            </a:lvl6pPr>
            <a:lvl7pPr marL="8554669" indent="0">
              <a:buNone/>
              <a:defRPr sz="6237"/>
            </a:lvl7pPr>
            <a:lvl8pPr marL="9980447" indent="0">
              <a:buNone/>
              <a:defRPr sz="6237"/>
            </a:lvl8pPr>
            <a:lvl9pPr marL="11406226" indent="0">
              <a:buNone/>
              <a:defRPr sz="6237"/>
            </a:lvl9pPr>
          </a:lstStyle>
          <a:p>
            <a:endParaRPr lang="en-GB"/>
          </a:p>
        </p:txBody>
      </p:sp>
      <p:sp>
        <p:nvSpPr>
          <p:cNvPr id="4" name="Text Placeholder 3"/>
          <p:cNvSpPr>
            <a:spLocks noGrp="1"/>
          </p:cNvSpPr>
          <p:nvPr>
            <p:ph type="body" sz="half" idx="2"/>
          </p:nvPr>
        </p:nvSpPr>
        <p:spPr>
          <a:xfrm>
            <a:off x="5935087" y="16738143"/>
            <a:ext cx="18167985" cy="2509977"/>
          </a:xfrm>
        </p:spPr>
        <p:txBody>
          <a:bodyPr/>
          <a:lstStyle>
            <a:lvl1pPr marL="0" indent="0">
              <a:buNone/>
              <a:defRPr sz="4366"/>
            </a:lvl1pPr>
            <a:lvl2pPr marL="1425778" indent="0">
              <a:buNone/>
              <a:defRPr sz="3742"/>
            </a:lvl2pPr>
            <a:lvl3pPr marL="2851556" indent="0">
              <a:buNone/>
              <a:defRPr sz="3119"/>
            </a:lvl3pPr>
            <a:lvl4pPr marL="4277335" indent="0">
              <a:buNone/>
              <a:defRPr sz="2807"/>
            </a:lvl4pPr>
            <a:lvl5pPr marL="5703113" indent="0">
              <a:buNone/>
              <a:defRPr sz="2807"/>
            </a:lvl5pPr>
            <a:lvl6pPr marL="7128891" indent="0">
              <a:buNone/>
              <a:defRPr sz="2807"/>
            </a:lvl6pPr>
            <a:lvl7pPr marL="8554669" indent="0">
              <a:buNone/>
              <a:defRPr sz="2807"/>
            </a:lvl7pPr>
            <a:lvl8pPr marL="9980447" indent="0">
              <a:buNone/>
              <a:defRPr sz="2807"/>
            </a:lvl8pPr>
            <a:lvl9pPr marL="11406226" indent="0">
              <a:buNone/>
              <a:defRPr sz="2807"/>
            </a:lvl9pPr>
          </a:lstStyle>
          <a:p>
            <a:pPr lvl="0"/>
            <a:r>
              <a:rPr lang="en-US"/>
              <a:t>Click to edit Master text styles</a:t>
            </a:r>
          </a:p>
        </p:txBody>
      </p:sp>
      <p:sp>
        <p:nvSpPr>
          <p:cNvPr id="5" name="Date Placeholder 4"/>
          <p:cNvSpPr>
            <a:spLocks noGrp="1"/>
          </p:cNvSpPr>
          <p:nvPr>
            <p:ph type="dt" sz="half" idx="10"/>
          </p:nvPr>
        </p:nvSpPr>
        <p:spPr/>
        <p:txBody>
          <a:bodyPr/>
          <a:lstStyle/>
          <a:p>
            <a:fld id="{938E19F3-6871-4468-9D2B-ADA906CDFAA5}" type="datetimeFigureOut">
              <a:rPr lang="en-GB" smtClean="0"/>
              <a:t>23/07/2019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D13098-ABEE-4D53-BF5C-8A761548FE2C}" type="slidenum">
              <a:rPr lang="en-GB" smtClean="0"/>
              <a:t>‹#›</a:t>
            </a:fld>
            <a:endParaRPr lang="en-GB"/>
          </a:p>
        </p:txBody>
      </p:sp>
    </p:spTree>
    <p:extLst>
      <p:ext uri="{BB962C8B-B14F-4D97-AF65-F5344CB8AC3E}">
        <p14:creationId xmlns:p14="http://schemas.microsoft.com/office/powerpoint/2010/main" val="1058123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999" y="856464"/>
            <a:ext cx="27251978" cy="3564467"/>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513999" y="4990255"/>
            <a:ext cx="27251978" cy="141142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513999" y="19822397"/>
            <a:ext cx="7065328" cy="1138649"/>
          </a:xfrm>
          <a:prstGeom prst="rect">
            <a:avLst/>
          </a:prstGeom>
        </p:spPr>
        <p:txBody>
          <a:bodyPr vert="horz" lIns="91440" tIns="45720" rIns="91440" bIns="45720" rtlCol="0" anchor="ctr"/>
          <a:lstStyle>
            <a:lvl1pPr algn="l">
              <a:defRPr sz="3742">
                <a:solidFill>
                  <a:schemeClr val="tx1">
                    <a:tint val="75000"/>
                  </a:schemeClr>
                </a:solidFill>
              </a:defRPr>
            </a:lvl1pPr>
          </a:lstStyle>
          <a:p>
            <a:fld id="{938E19F3-6871-4468-9D2B-ADA906CDFAA5}" type="datetimeFigureOut">
              <a:rPr lang="en-GB" smtClean="0"/>
              <a:t>23/07/2019</a:t>
            </a:fld>
            <a:endParaRPr lang="en-GB"/>
          </a:p>
        </p:txBody>
      </p:sp>
      <p:sp>
        <p:nvSpPr>
          <p:cNvPr id="5" name="Footer Placeholder 4"/>
          <p:cNvSpPr>
            <a:spLocks noGrp="1"/>
          </p:cNvSpPr>
          <p:nvPr>
            <p:ph type="ftr" sz="quarter" idx="3"/>
          </p:nvPr>
        </p:nvSpPr>
        <p:spPr>
          <a:xfrm>
            <a:off x="10345658" y="19822397"/>
            <a:ext cx="9588659" cy="1138649"/>
          </a:xfrm>
          <a:prstGeom prst="rect">
            <a:avLst/>
          </a:prstGeom>
        </p:spPr>
        <p:txBody>
          <a:bodyPr vert="horz" lIns="91440" tIns="45720" rIns="91440" bIns="45720" rtlCol="0" anchor="ctr"/>
          <a:lstStyle>
            <a:lvl1pPr algn="ctr">
              <a:defRPr sz="3742">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21700649" y="19822397"/>
            <a:ext cx="7065328" cy="1138649"/>
          </a:xfrm>
          <a:prstGeom prst="rect">
            <a:avLst/>
          </a:prstGeom>
        </p:spPr>
        <p:txBody>
          <a:bodyPr vert="horz" lIns="91440" tIns="45720" rIns="91440" bIns="45720" rtlCol="0" anchor="ctr"/>
          <a:lstStyle>
            <a:lvl1pPr algn="r">
              <a:defRPr sz="3742">
                <a:solidFill>
                  <a:schemeClr val="tx1">
                    <a:tint val="75000"/>
                  </a:schemeClr>
                </a:solidFill>
              </a:defRPr>
            </a:lvl1pPr>
          </a:lstStyle>
          <a:p>
            <a:fld id="{EED13098-ABEE-4D53-BF5C-8A761548FE2C}" type="slidenum">
              <a:rPr lang="en-GB" smtClean="0"/>
              <a:t>‹#›</a:t>
            </a:fld>
            <a:endParaRPr lang="en-GB"/>
          </a:p>
        </p:txBody>
      </p:sp>
    </p:spTree>
    <p:extLst>
      <p:ext uri="{BB962C8B-B14F-4D97-AF65-F5344CB8AC3E}">
        <p14:creationId xmlns:p14="http://schemas.microsoft.com/office/powerpoint/2010/main" val="36149327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2851556" rtl="0" eaLnBrk="1" latinLnBrk="0" hangingPunct="1">
        <a:spcBef>
          <a:spcPct val="0"/>
        </a:spcBef>
        <a:buNone/>
        <a:defRPr sz="13721" kern="1200">
          <a:solidFill>
            <a:schemeClr val="tx1"/>
          </a:solidFill>
          <a:latin typeface="+mj-lt"/>
          <a:ea typeface="+mj-ea"/>
          <a:cs typeface="+mj-cs"/>
        </a:defRPr>
      </a:lvl1pPr>
    </p:titleStyle>
    <p:bodyStyle>
      <a:lvl1pPr marL="1069334" indent="-1069334" algn="l" defTabSz="2851556" rtl="0" eaLnBrk="1" latinLnBrk="0" hangingPunct="1">
        <a:spcBef>
          <a:spcPct val="20000"/>
        </a:spcBef>
        <a:buFont typeface="Arial" panose="020B0604020202020204" pitchFamily="34" charset="0"/>
        <a:buChar char="•"/>
        <a:defRPr sz="9979" kern="1200">
          <a:solidFill>
            <a:schemeClr val="tx1"/>
          </a:solidFill>
          <a:latin typeface="+mn-lt"/>
          <a:ea typeface="+mn-ea"/>
          <a:cs typeface="+mn-cs"/>
        </a:defRPr>
      </a:lvl1pPr>
      <a:lvl2pPr marL="2316890" indent="-891111" algn="l" defTabSz="2851556" rtl="0" eaLnBrk="1" latinLnBrk="0" hangingPunct="1">
        <a:spcBef>
          <a:spcPct val="20000"/>
        </a:spcBef>
        <a:buFont typeface="Arial" panose="020B0604020202020204" pitchFamily="34" charset="0"/>
        <a:buChar char="–"/>
        <a:defRPr sz="8732" kern="1200">
          <a:solidFill>
            <a:schemeClr val="tx1"/>
          </a:solidFill>
          <a:latin typeface="+mn-lt"/>
          <a:ea typeface="+mn-ea"/>
          <a:cs typeface="+mn-cs"/>
        </a:defRPr>
      </a:lvl2pPr>
      <a:lvl3pPr marL="3564446" indent="-712889" algn="l" defTabSz="2851556" rtl="0" eaLnBrk="1" latinLnBrk="0" hangingPunct="1">
        <a:spcBef>
          <a:spcPct val="20000"/>
        </a:spcBef>
        <a:buFont typeface="Arial" panose="020B0604020202020204" pitchFamily="34" charset="0"/>
        <a:buChar char="•"/>
        <a:defRPr sz="7484" kern="1200">
          <a:solidFill>
            <a:schemeClr val="tx1"/>
          </a:solidFill>
          <a:latin typeface="+mn-lt"/>
          <a:ea typeface="+mn-ea"/>
          <a:cs typeface="+mn-cs"/>
        </a:defRPr>
      </a:lvl3pPr>
      <a:lvl4pPr marL="4990224" indent="-712889" algn="l" defTabSz="2851556" rtl="0" eaLnBrk="1" latinLnBrk="0" hangingPunct="1">
        <a:spcBef>
          <a:spcPct val="20000"/>
        </a:spcBef>
        <a:buFont typeface="Arial" panose="020B0604020202020204" pitchFamily="34" charset="0"/>
        <a:buChar char="–"/>
        <a:defRPr sz="6237" kern="1200">
          <a:solidFill>
            <a:schemeClr val="tx1"/>
          </a:solidFill>
          <a:latin typeface="+mn-lt"/>
          <a:ea typeface="+mn-ea"/>
          <a:cs typeface="+mn-cs"/>
        </a:defRPr>
      </a:lvl4pPr>
      <a:lvl5pPr marL="6416002" indent="-712889" algn="l" defTabSz="2851556" rtl="0" eaLnBrk="1" latinLnBrk="0" hangingPunct="1">
        <a:spcBef>
          <a:spcPct val="20000"/>
        </a:spcBef>
        <a:buFont typeface="Arial" panose="020B0604020202020204" pitchFamily="34" charset="0"/>
        <a:buChar char="»"/>
        <a:defRPr sz="6237" kern="1200">
          <a:solidFill>
            <a:schemeClr val="tx1"/>
          </a:solidFill>
          <a:latin typeface="+mn-lt"/>
          <a:ea typeface="+mn-ea"/>
          <a:cs typeface="+mn-cs"/>
        </a:defRPr>
      </a:lvl5pPr>
      <a:lvl6pPr marL="7841780" indent="-712889" algn="l" defTabSz="2851556" rtl="0" eaLnBrk="1" latinLnBrk="0" hangingPunct="1">
        <a:spcBef>
          <a:spcPct val="20000"/>
        </a:spcBef>
        <a:buFont typeface="Arial" panose="020B0604020202020204" pitchFamily="34" charset="0"/>
        <a:buChar char="•"/>
        <a:defRPr sz="6237" kern="1200">
          <a:solidFill>
            <a:schemeClr val="tx1"/>
          </a:solidFill>
          <a:latin typeface="+mn-lt"/>
          <a:ea typeface="+mn-ea"/>
          <a:cs typeface="+mn-cs"/>
        </a:defRPr>
      </a:lvl6pPr>
      <a:lvl7pPr marL="9267558" indent="-712889" algn="l" defTabSz="2851556" rtl="0" eaLnBrk="1" latinLnBrk="0" hangingPunct="1">
        <a:spcBef>
          <a:spcPct val="20000"/>
        </a:spcBef>
        <a:buFont typeface="Arial" panose="020B0604020202020204" pitchFamily="34" charset="0"/>
        <a:buChar char="•"/>
        <a:defRPr sz="6237" kern="1200">
          <a:solidFill>
            <a:schemeClr val="tx1"/>
          </a:solidFill>
          <a:latin typeface="+mn-lt"/>
          <a:ea typeface="+mn-ea"/>
          <a:cs typeface="+mn-cs"/>
        </a:defRPr>
      </a:lvl7pPr>
      <a:lvl8pPr marL="10693337" indent="-712889" algn="l" defTabSz="2851556" rtl="0" eaLnBrk="1" latinLnBrk="0" hangingPunct="1">
        <a:spcBef>
          <a:spcPct val="20000"/>
        </a:spcBef>
        <a:buFont typeface="Arial" panose="020B0604020202020204" pitchFamily="34" charset="0"/>
        <a:buChar char="•"/>
        <a:defRPr sz="6237" kern="1200">
          <a:solidFill>
            <a:schemeClr val="tx1"/>
          </a:solidFill>
          <a:latin typeface="+mn-lt"/>
          <a:ea typeface="+mn-ea"/>
          <a:cs typeface="+mn-cs"/>
        </a:defRPr>
      </a:lvl8pPr>
      <a:lvl9pPr marL="12119115" indent="-712889" algn="l" defTabSz="2851556" rtl="0" eaLnBrk="1" latinLnBrk="0" hangingPunct="1">
        <a:spcBef>
          <a:spcPct val="20000"/>
        </a:spcBef>
        <a:buFont typeface="Arial" panose="020B0604020202020204" pitchFamily="34" charset="0"/>
        <a:buChar char="•"/>
        <a:defRPr sz="6237" kern="1200">
          <a:solidFill>
            <a:schemeClr val="tx1"/>
          </a:solidFill>
          <a:latin typeface="+mn-lt"/>
          <a:ea typeface="+mn-ea"/>
          <a:cs typeface="+mn-cs"/>
        </a:defRPr>
      </a:lvl9pPr>
    </p:bodyStyle>
    <p:otherStyle>
      <a:defPPr>
        <a:defRPr lang="en-US"/>
      </a:defPPr>
      <a:lvl1pPr marL="0" algn="l" defTabSz="2851556" rtl="0" eaLnBrk="1" latinLnBrk="0" hangingPunct="1">
        <a:defRPr sz="5613" kern="1200">
          <a:solidFill>
            <a:schemeClr val="tx1"/>
          </a:solidFill>
          <a:latin typeface="+mn-lt"/>
          <a:ea typeface="+mn-ea"/>
          <a:cs typeface="+mn-cs"/>
        </a:defRPr>
      </a:lvl1pPr>
      <a:lvl2pPr marL="1425778" algn="l" defTabSz="2851556" rtl="0" eaLnBrk="1" latinLnBrk="0" hangingPunct="1">
        <a:defRPr sz="5613" kern="1200">
          <a:solidFill>
            <a:schemeClr val="tx1"/>
          </a:solidFill>
          <a:latin typeface="+mn-lt"/>
          <a:ea typeface="+mn-ea"/>
          <a:cs typeface="+mn-cs"/>
        </a:defRPr>
      </a:lvl2pPr>
      <a:lvl3pPr marL="2851556" algn="l" defTabSz="2851556" rtl="0" eaLnBrk="1" latinLnBrk="0" hangingPunct="1">
        <a:defRPr sz="5613" kern="1200">
          <a:solidFill>
            <a:schemeClr val="tx1"/>
          </a:solidFill>
          <a:latin typeface="+mn-lt"/>
          <a:ea typeface="+mn-ea"/>
          <a:cs typeface="+mn-cs"/>
        </a:defRPr>
      </a:lvl3pPr>
      <a:lvl4pPr marL="4277335" algn="l" defTabSz="2851556" rtl="0" eaLnBrk="1" latinLnBrk="0" hangingPunct="1">
        <a:defRPr sz="5613" kern="1200">
          <a:solidFill>
            <a:schemeClr val="tx1"/>
          </a:solidFill>
          <a:latin typeface="+mn-lt"/>
          <a:ea typeface="+mn-ea"/>
          <a:cs typeface="+mn-cs"/>
        </a:defRPr>
      </a:lvl4pPr>
      <a:lvl5pPr marL="5703113" algn="l" defTabSz="2851556" rtl="0" eaLnBrk="1" latinLnBrk="0" hangingPunct="1">
        <a:defRPr sz="5613" kern="1200">
          <a:solidFill>
            <a:schemeClr val="tx1"/>
          </a:solidFill>
          <a:latin typeface="+mn-lt"/>
          <a:ea typeface="+mn-ea"/>
          <a:cs typeface="+mn-cs"/>
        </a:defRPr>
      </a:lvl5pPr>
      <a:lvl6pPr marL="7128891" algn="l" defTabSz="2851556" rtl="0" eaLnBrk="1" latinLnBrk="0" hangingPunct="1">
        <a:defRPr sz="5613" kern="1200">
          <a:solidFill>
            <a:schemeClr val="tx1"/>
          </a:solidFill>
          <a:latin typeface="+mn-lt"/>
          <a:ea typeface="+mn-ea"/>
          <a:cs typeface="+mn-cs"/>
        </a:defRPr>
      </a:lvl6pPr>
      <a:lvl7pPr marL="8554669" algn="l" defTabSz="2851556" rtl="0" eaLnBrk="1" latinLnBrk="0" hangingPunct="1">
        <a:defRPr sz="5613" kern="1200">
          <a:solidFill>
            <a:schemeClr val="tx1"/>
          </a:solidFill>
          <a:latin typeface="+mn-lt"/>
          <a:ea typeface="+mn-ea"/>
          <a:cs typeface="+mn-cs"/>
        </a:defRPr>
      </a:lvl7pPr>
      <a:lvl8pPr marL="9980447" algn="l" defTabSz="2851556" rtl="0" eaLnBrk="1" latinLnBrk="0" hangingPunct="1">
        <a:defRPr sz="5613" kern="1200">
          <a:solidFill>
            <a:schemeClr val="tx1"/>
          </a:solidFill>
          <a:latin typeface="+mn-lt"/>
          <a:ea typeface="+mn-ea"/>
          <a:cs typeface="+mn-cs"/>
        </a:defRPr>
      </a:lvl8pPr>
      <a:lvl9pPr marL="11406226" algn="l" defTabSz="2851556" rtl="0" eaLnBrk="1" latinLnBrk="0" hangingPunct="1">
        <a:defRPr sz="56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749" y="1138654"/>
            <a:ext cx="26116478" cy="413379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2081749" y="5693245"/>
            <a:ext cx="26116478" cy="1356972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2081748" y="19822400"/>
            <a:ext cx="6812994" cy="1138649"/>
          </a:xfrm>
          <a:prstGeom prst="rect">
            <a:avLst/>
          </a:prstGeom>
        </p:spPr>
        <p:txBody>
          <a:bodyPr vert="horz" lIns="91440" tIns="45720" rIns="91440" bIns="45720" rtlCol="0" anchor="ctr"/>
          <a:lstStyle>
            <a:lvl1pPr algn="l">
              <a:defRPr sz="2807">
                <a:solidFill>
                  <a:schemeClr val="tx1">
                    <a:tint val="75000"/>
                  </a:schemeClr>
                </a:solidFill>
              </a:defRPr>
            </a:lvl1pPr>
          </a:lstStyle>
          <a:p>
            <a:fld id="{AC5F67A3-131C-42D4-B924-7A6ED59A908D}" type="datetimeFigureOut">
              <a:rPr lang="en-GB" smtClean="0"/>
              <a:t>23/07/2019</a:t>
            </a:fld>
            <a:endParaRPr lang="en-GB" dirty="0"/>
          </a:p>
        </p:txBody>
      </p:sp>
      <p:sp>
        <p:nvSpPr>
          <p:cNvPr id="5" name="Footer Placeholder 4"/>
          <p:cNvSpPr>
            <a:spLocks noGrp="1"/>
          </p:cNvSpPr>
          <p:nvPr>
            <p:ph type="ftr" sz="quarter" idx="3"/>
          </p:nvPr>
        </p:nvSpPr>
        <p:spPr>
          <a:xfrm>
            <a:off x="10030242" y="19822400"/>
            <a:ext cx="10219492" cy="1138649"/>
          </a:xfrm>
          <a:prstGeom prst="rect">
            <a:avLst/>
          </a:prstGeom>
        </p:spPr>
        <p:txBody>
          <a:bodyPr vert="horz" lIns="91440" tIns="45720" rIns="91440" bIns="45720" rtlCol="0" anchor="ctr"/>
          <a:lstStyle>
            <a:lvl1pPr algn="ctr">
              <a:defRPr sz="2807">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21385233" y="19822400"/>
            <a:ext cx="6812994" cy="1138649"/>
          </a:xfrm>
          <a:prstGeom prst="rect">
            <a:avLst/>
          </a:prstGeom>
        </p:spPr>
        <p:txBody>
          <a:bodyPr vert="horz" lIns="91440" tIns="45720" rIns="91440" bIns="45720" rtlCol="0" anchor="ctr"/>
          <a:lstStyle>
            <a:lvl1pPr algn="r">
              <a:defRPr sz="2807">
                <a:solidFill>
                  <a:schemeClr val="tx1">
                    <a:tint val="75000"/>
                  </a:schemeClr>
                </a:solidFill>
              </a:defRPr>
            </a:lvl1pPr>
          </a:lstStyle>
          <a:p>
            <a:fld id="{134A1DD0-AC0A-4029-A11D-00D740CEAC7E}" type="slidenum">
              <a:rPr lang="en-GB" smtClean="0"/>
              <a:t>‹#›</a:t>
            </a:fld>
            <a:endParaRPr lang="en-GB" dirty="0"/>
          </a:p>
        </p:txBody>
      </p:sp>
    </p:spTree>
    <p:extLst>
      <p:ext uri="{BB962C8B-B14F-4D97-AF65-F5344CB8AC3E}">
        <p14:creationId xmlns:p14="http://schemas.microsoft.com/office/powerpoint/2010/main" val="29697489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2138667" rtl="0" eaLnBrk="1" latinLnBrk="0" hangingPunct="1">
        <a:lnSpc>
          <a:spcPct val="90000"/>
        </a:lnSpc>
        <a:spcBef>
          <a:spcPct val="0"/>
        </a:spcBef>
        <a:buNone/>
        <a:defRPr sz="10291" kern="1200">
          <a:solidFill>
            <a:schemeClr val="tx1"/>
          </a:solidFill>
          <a:latin typeface="+mj-lt"/>
          <a:ea typeface="+mj-ea"/>
          <a:cs typeface="+mj-cs"/>
        </a:defRPr>
      </a:lvl1pPr>
    </p:titleStyle>
    <p:bodyStyle>
      <a:lvl1pPr marL="534667" indent="-534667" algn="l" defTabSz="2138667" rtl="0" eaLnBrk="1" latinLnBrk="0" hangingPunct="1">
        <a:lnSpc>
          <a:spcPct val="90000"/>
        </a:lnSpc>
        <a:spcBef>
          <a:spcPts val="2339"/>
        </a:spcBef>
        <a:buFont typeface="Arial" panose="020B0604020202020204" pitchFamily="34" charset="0"/>
        <a:buChar char="•"/>
        <a:defRPr sz="6549" kern="1200">
          <a:solidFill>
            <a:schemeClr val="tx1"/>
          </a:solidFill>
          <a:latin typeface="+mn-lt"/>
          <a:ea typeface="+mn-ea"/>
          <a:cs typeface="+mn-cs"/>
        </a:defRPr>
      </a:lvl1pPr>
      <a:lvl2pPr marL="1604000" indent="-534667" algn="l" defTabSz="2138667" rtl="0" eaLnBrk="1" latinLnBrk="0" hangingPunct="1">
        <a:lnSpc>
          <a:spcPct val="90000"/>
        </a:lnSpc>
        <a:spcBef>
          <a:spcPts val="1169"/>
        </a:spcBef>
        <a:buFont typeface="Arial" panose="020B0604020202020204" pitchFamily="34" charset="0"/>
        <a:buChar char="•"/>
        <a:defRPr sz="5613" kern="1200">
          <a:solidFill>
            <a:schemeClr val="tx1"/>
          </a:solidFill>
          <a:latin typeface="+mn-lt"/>
          <a:ea typeface="+mn-ea"/>
          <a:cs typeface="+mn-cs"/>
        </a:defRPr>
      </a:lvl2pPr>
      <a:lvl3pPr marL="2673334" indent="-534667" algn="l" defTabSz="2138667" rtl="0" eaLnBrk="1" latinLnBrk="0" hangingPunct="1">
        <a:lnSpc>
          <a:spcPct val="90000"/>
        </a:lnSpc>
        <a:spcBef>
          <a:spcPts val="1169"/>
        </a:spcBef>
        <a:buFont typeface="Arial" panose="020B0604020202020204" pitchFamily="34" charset="0"/>
        <a:buChar char="•"/>
        <a:defRPr sz="4678" kern="1200">
          <a:solidFill>
            <a:schemeClr val="tx1"/>
          </a:solidFill>
          <a:latin typeface="+mn-lt"/>
          <a:ea typeface="+mn-ea"/>
          <a:cs typeface="+mn-cs"/>
        </a:defRPr>
      </a:lvl3pPr>
      <a:lvl4pPr marL="3742668" indent="-534667" algn="l" defTabSz="2138667" rtl="0" eaLnBrk="1" latinLnBrk="0" hangingPunct="1">
        <a:lnSpc>
          <a:spcPct val="90000"/>
        </a:lnSpc>
        <a:spcBef>
          <a:spcPts val="1169"/>
        </a:spcBef>
        <a:buFont typeface="Arial" panose="020B0604020202020204" pitchFamily="34" charset="0"/>
        <a:buChar char="•"/>
        <a:defRPr sz="4210" kern="1200">
          <a:solidFill>
            <a:schemeClr val="tx1"/>
          </a:solidFill>
          <a:latin typeface="+mn-lt"/>
          <a:ea typeface="+mn-ea"/>
          <a:cs typeface="+mn-cs"/>
        </a:defRPr>
      </a:lvl4pPr>
      <a:lvl5pPr marL="4812001" indent="-534667" algn="l" defTabSz="2138667" rtl="0" eaLnBrk="1" latinLnBrk="0" hangingPunct="1">
        <a:lnSpc>
          <a:spcPct val="90000"/>
        </a:lnSpc>
        <a:spcBef>
          <a:spcPts val="1169"/>
        </a:spcBef>
        <a:buFont typeface="Arial" panose="020B0604020202020204" pitchFamily="34" charset="0"/>
        <a:buChar char="•"/>
        <a:defRPr sz="4210" kern="1200">
          <a:solidFill>
            <a:schemeClr val="tx1"/>
          </a:solidFill>
          <a:latin typeface="+mn-lt"/>
          <a:ea typeface="+mn-ea"/>
          <a:cs typeface="+mn-cs"/>
        </a:defRPr>
      </a:lvl5pPr>
      <a:lvl6pPr marL="5881335" indent="-534667" algn="l" defTabSz="2138667" rtl="0" eaLnBrk="1" latinLnBrk="0" hangingPunct="1">
        <a:lnSpc>
          <a:spcPct val="90000"/>
        </a:lnSpc>
        <a:spcBef>
          <a:spcPts val="1169"/>
        </a:spcBef>
        <a:buFont typeface="Arial" panose="020B0604020202020204" pitchFamily="34" charset="0"/>
        <a:buChar char="•"/>
        <a:defRPr sz="4210" kern="1200">
          <a:solidFill>
            <a:schemeClr val="tx1"/>
          </a:solidFill>
          <a:latin typeface="+mn-lt"/>
          <a:ea typeface="+mn-ea"/>
          <a:cs typeface="+mn-cs"/>
        </a:defRPr>
      </a:lvl6pPr>
      <a:lvl7pPr marL="6950669" indent="-534667" algn="l" defTabSz="2138667" rtl="0" eaLnBrk="1" latinLnBrk="0" hangingPunct="1">
        <a:lnSpc>
          <a:spcPct val="90000"/>
        </a:lnSpc>
        <a:spcBef>
          <a:spcPts val="1169"/>
        </a:spcBef>
        <a:buFont typeface="Arial" panose="020B0604020202020204" pitchFamily="34" charset="0"/>
        <a:buChar char="•"/>
        <a:defRPr sz="4210" kern="1200">
          <a:solidFill>
            <a:schemeClr val="tx1"/>
          </a:solidFill>
          <a:latin typeface="+mn-lt"/>
          <a:ea typeface="+mn-ea"/>
          <a:cs typeface="+mn-cs"/>
        </a:defRPr>
      </a:lvl7pPr>
      <a:lvl8pPr marL="8020002" indent="-534667" algn="l" defTabSz="2138667" rtl="0" eaLnBrk="1" latinLnBrk="0" hangingPunct="1">
        <a:lnSpc>
          <a:spcPct val="90000"/>
        </a:lnSpc>
        <a:spcBef>
          <a:spcPts val="1169"/>
        </a:spcBef>
        <a:buFont typeface="Arial" panose="020B0604020202020204" pitchFamily="34" charset="0"/>
        <a:buChar char="•"/>
        <a:defRPr sz="4210" kern="1200">
          <a:solidFill>
            <a:schemeClr val="tx1"/>
          </a:solidFill>
          <a:latin typeface="+mn-lt"/>
          <a:ea typeface="+mn-ea"/>
          <a:cs typeface="+mn-cs"/>
        </a:defRPr>
      </a:lvl8pPr>
      <a:lvl9pPr marL="9089336" indent="-534667" algn="l" defTabSz="2138667" rtl="0" eaLnBrk="1" latinLnBrk="0" hangingPunct="1">
        <a:lnSpc>
          <a:spcPct val="90000"/>
        </a:lnSpc>
        <a:spcBef>
          <a:spcPts val="1169"/>
        </a:spcBef>
        <a:buFont typeface="Arial" panose="020B0604020202020204" pitchFamily="34" charset="0"/>
        <a:buChar char="•"/>
        <a:defRPr sz="4210" kern="1200">
          <a:solidFill>
            <a:schemeClr val="tx1"/>
          </a:solidFill>
          <a:latin typeface="+mn-lt"/>
          <a:ea typeface="+mn-ea"/>
          <a:cs typeface="+mn-cs"/>
        </a:defRPr>
      </a:lvl9pPr>
    </p:bodyStyle>
    <p:otherStyle>
      <a:defPPr>
        <a:defRPr lang="en-US"/>
      </a:defPPr>
      <a:lvl1pPr marL="0" algn="l" defTabSz="2138667" rtl="0" eaLnBrk="1" latinLnBrk="0" hangingPunct="1">
        <a:defRPr sz="4210" kern="1200">
          <a:solidFill>
            <a:schemeClr val="tx1"/>
          </a:solidFill>
          <a:latin typeface="+mn-lt"/>
          <a:ea typeface="+mn-ea"/>
          <a:cs typeface="+mn-cs"/>
        </a:defRPr>
      </a:lvl1pPr>
      <a:lvl2pPr marL="1069334" algn="l" defTabSz="2138667" rtl="0" eaLnBrk="1" latinLnBrk="0" hangingPunct="1">
        <a:defRPr sz="4210" kern="1200">
          <a:solidFill>
            <a:schemeClr val="tx1"/>
          </a:solidFill>
          <a:latin typeface="+mn-lt"/>
          <a:ea typeface="+mn-ea"/>
          <a:cs typeface="+mn-cs"/>
        </a:defRPr>
      </a:lvl2pPr>
      <a:lvl3pPr marL="2138667" algn="l" defTabSz="2138667" rtl="0" eaLnBrk="1" latinLnBrk="0" hangingPunct="1">
        <a:defRPr sz="4210" kern="1200">
          <a:solidFill>
            <a:schemeClr val="tx1"/>
          </a:solidFill>
          <a:latin typeface="+mn-lt"/>
          <a:ea typeface="+mn-ea"/>
          <a:cs typeface="+mn-cs"/>
        </a:defRPr>
      </a:lvl3pPr>
      <a:lvl4pPr marL="3208001" algn="l" defTabSz="2138667" rtl="0" eaLnBrk="1" latinLnBrk="0" hangingPunct="1">
        <a:defRPr sz="4210" kern="1200">
          <a:solidFill>
            <a:schemeClr val="tx1"/>
          </a:solidFill>
          <a:latin typeface="+mn-lt"/>
          <a:ea typeface="+mn-ea"/>
          <a:cs typeface="+mn-cs"/>
        </a:defRPr>
      </a:lvl4pPr>
      <a:lvl5pPr marL="4277335" algn="l" defTabSz="2138667" rtl="0" eaLnBrk="1" latinLnBrk="0" hangingPunct="1">
        <a:defRPr sz="4210" kern="1200">
          <a:solidFill>
            <a:schemeClr val="tx1"/>
          </a:solidFill>
          <a:latin typeface="+mn-lt"/>
          <a:ea typeface="+mn-ea"/>
          <a:cs typeface="+mn-cs"/>
        </a:defRPr>
      </a:lvl5pPr>
      <a:lvl6pPr marL="5346668" algn="l" defTabSz="2138667" rtl="0" eaLnBrk="1" latinLnBrk="0" hangingPunct="1">
        <a:defRPr sz="4210" kern="1200">
          <a:solidFill>
            <a:schemeClr val="tx1"/>
          </a:solidFill>
          <a:latin typeface="+mn-lt"/>
          <a:ea typeface="+mn-ea"/>
          <a:cs typeface="+mn-cs"/>
        </a:defRPr>
      </a:lvl6pPr>
      <a:lvl7pPr marL="6416002" algn="l" defTabSz="2138667" rtl="0" eaLnBrk="1" latinLnBrk="0" hangingPunct="1">
        <a:defRPr sz="4210" kern="1200">
          <a:solidFill>
            <a:schemeClr val="tx1"/>
          </a:solidFill>
          <a:latin typeface="+mn-lt"/>
          <a:ea typeface="+mn-ea"/>
          <a:cs typeface="+mn-cs"/>
        </a:defRPr>
      </a:lvl7pPr>
      <a:lvl8pPr marL="7485336" algn="l" defTabSz="2138667" rtl="0" eaLnBrk="1" latinLnBrk="0" hangingPunct="1">
        <a:defRPr sz="4210" kern="1200">
          <a:solidFill>
            <a:schemeClr val="tx1"/>
          </a:solidFill>
          <a:latin typeface="+mn-lt"/>
          <a:ea typeface="+mn-ea"/>
          <a:cs typeface="+mn-cs"/>
        </a:defRPr>
      </a:lvl8pPr>
      <a:lvl9pPr marL="8554669" algn="l" defTabSz="2138667" rtl="0" eaLnBrk="1" latinLnBrk="0" hangingPunct="1">
        <a:defRPr sz="421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g"/><Relationship Id="rId13" Type="http://schemas.openxmlformats.org/officeDocument/2006/relationships/image" Target="../media/image7.jpg"/><Relationship Id="rId18" Type="http://schemas.openxmlformats.org/officeDocument/2006/relationships/image" Target="../media/image12.jpg"/><Relationship Id="rId3" Type="http://schemas.openxmlformats.org/officeDocument/2006/relationships/image" Target="../media/image1.jpg"/><Relationship Id="rId7" Type="http://schemas.openxmlformats.org/officeDocument/2006/relationships/hyperlink" Target="mailto:pgibson@northern.ac.uk" TargetMode="External"/><Relationship Id="rId12" Type="http://schemas.openxmlformats.org/officeDocument/2006/relationships/image" Target="../media/image6.jpg"/><Relationship Id="rId17" Type="http://schemas.openxmlformats.org/officeDocument/2006/relationships/image" Target="../media/image11.png"/><Relationship Id="rId2" Type="http://schemas.openxmlformats.org/officeDocument/2006/relationships/notesSlide" Target="../notesSlides/notesSlide1.xml"/><Relationship Id="rId16" Type="http://schemas.openxmlformats.org/officeDocument/2006/relationships/image" Target="../media/image10.jpg"/><Relationship Id="rId1" Type="http://schemas.openxmlformats.org/officeDocument/2006/relationships/slideLayout" Target="../slideLayouts/slideLayout1.xml"/><Relationship Id="rId6" Type="http://schemas.openxmlformats.org/officeDocument/2006/relationships/hyperlink" Target="https://talkingaboutartphd.blogspot.com/" TargetMode="External"/><Relationship Id="rId11" Type="http://schemas.openxmlformats.org/officeDocument/2006/relationships/image" Target="../media/image5.png"/><Relationship Id="rId5" Type="http://schemas.openxmlformats.org/officeDocument/2006/relationships/hyperlink" Target="https://twitter.com/francesann800" TargetMode="External"/><Relationship Id="rId15" Type="http://schemas.openxmlformats.org/officeDocument/2006/relationships/image" Target="../media/image9.jpg"/><Relationship Id="rId10" Type="http://schemas.openxmlformats.org/officeDocument/2006/relationships/image" Target="../media/image4.jpg"/><Relationship Id="rId19" Type="http://schemas.openxmlformats.org/officeDocument/2006/relationships/image" Target="../media/image13.jpg"/><Relationship Id="rId4" Type="http://schemas.openxmlformats.org/officeDocument/2006/relationships/hyperlink" Target="mailto:frances.norton@leeds-art.ac.uk" TargetMode="External"/><Relationship Id="rId9" Type="http://schemas.openxmlformats.org/officeDocument/2006/relationships/image" Target="../media/image3.jpeg"/><Relationship Id="rId14" Type="http://schemas.openxmlformats.org/officeDocument/2006/relationships/image" Target="../media/image8.jp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jpg"/><Relationship Id="rId7"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jpg"/><Relationship Id="rId10" Type="http://schemas.openxmlformats.org/officeDocument/2006/relationships/image" Target="../media/image11.png"/><Relationship Id="rId4" Type="http://schemas.openxmlformats.org/officeDocument/2006/relationships/image" Target="../media/image15.jpeg"/><Relationship Id="rId9" Type="http://schemas.openxmlformats.org/officeDocument/2006/relationships/image" Target="../media/image34.jp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www.ons.gov.uk/releases/estimatingsuicideamonghighereducationstudentsenglandandwales" TargetMode="External"/><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36.jpe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8" Type="http://schemas.openxmlformats.org/officeDocument/2006/relationships/hyperlink" Target="https://talkingaboutartphd.blogspot.com/" TargetMode="External"/><Relationship Id="rId13" Type="http://schemas.openxmlformats.org/officeDocument/2006/relationships/image" Target="../media/image4.jpg"/><Relationship Id="rId3" Type="http://schemas.openxmlformats.org/officeDocument/2006/relationships/image" Target="../media/image1.jpg"/><Relationship Id="rId7" Type="http://schemas.openxmlformats.org/officeDocument/2006/relationships/hyperlink" Target="https://twitter.com/francesann800" TargetMode="External"/><Relationship Id="rId12"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twitter.com/NCcomlearn" TargetMode="External"/><Relationship Id="rId11" Type="http://schemas.openxmlformats.org/officeDocument/2006/relationships/image" Target="../media/image2.jpg"/><Relationship Id="rId5" Type="http://schemas.openxmlformats.org/officeDocument/2006/relationships/hyperlink" Target="mailto:pgibson@northern.ac.uk" TargetMode="External"/><Relationship Id="rId10" Type="http://schemas.openxmlformats.org/officeDocument/2006/relationships/image" Target="../media/image15.jpeg"/><Relationship Id="rId4" Type="http://schemas.openxmlformats.org/officeDocument/2006/relationships/hyperlink" Target="mailto:francesnorton@hotmail.com" TargetMode="External"/><Relationship Id="rId9" Type="http://schemas.openxmlformats.org/officeDocument/2006/relationships/hyperlink" Target="https://www.pinterest.co.uk/francesannnn/talking-about-art" TargetMode="External"/><Relationship Id="rId1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4.jp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jpg"/><Relationship Id="rId4" Type="http://schemas.openxmlformats.org/officeDocument/2006/relationships/image" Target="../media/image15.jpe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5.jpe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5.png"/><Relationship Id="rId4" Type="http://schemas.openxmlformats.org/officeDocument/2006/relationships/image" Target="../media/image2.jp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5.jpeg"/><Relationship Id="rId7"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jpg"/><Relationship Id="rId7"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jpg"/><Relationship Id="rId4" Type="http://schemas.openxmlformats.org/officeDocument/2006/relationships/image" Target="../media/image15.jpe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4.jp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jpg"/><Relationship Id="rId10" Type="http://schemas.openxmlformats.org/officeDocument/2006/relationships/image" Target="../media/image11.png"/><Relationship Id="rId4" Type="http://schemas.openxmlformats.org/officeDocument/2006/relationships/image" Target="../media/image15.jpe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4.jp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image" Target="../media/image2.jpg"/><Relationship Id="rId10" Type="http://schemas.openxmlformats.org/officeDocument/2006/relationships/image" Target="../media/image26.png"/><Relationship Id="rId4" Type="http://schemas.openxmlformats.org/officeDocument/2006/relationships/image" Target="../media/image15.jpeg"/><Relationship Id="rId9" Type="http://schemas.openxmlformats.org/officeDocument/2006/relationships/image" Target="../media/image25.jpg"/></Relationships>
</file>

<file path=ppt/slides/_rels/slide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15.jpeg"/><Relationship Id="rId7"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30.jpeg"/><Relationship Id="rId4" Type="http://schemas.openxmlformats.org/officeDocument/2006/relationships/image" Target="../media/image2.jpg"/><Relationship Id="rId9" Type="http://schemas.openxmlformats.org/officeDocument/2006/relationships/image" Target="../media/image29.jpe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1.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15.jpe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ubtitle 2"/>
          <p:cNvSpPr txBox="1">
            <a:spLocks/>
          </p:cNvSpPr>
          <p:nvPr/>
        </p:nvSpPr>
        <p:spPr>
          <a:xfrm>
            <a:off x="2115279" y="4408571"/>
            <a:ext cx="18847906" cy="7925737"/>
          </a:xfrm>
          <a:prstGeom prst="rect">
            <a:avLst/>
          </a:prstGeom>
        </p:spPr>
        <p:txBody>
          <a:bodyPr vert="horz" lIns="285157" tIns="142579" rIns="285157" bIns="142579"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GB" sz="8800" b="1" i="0" u="none" strike="noStrike" kern="1200" cap="none" spc="0" normalizeH="0" baseline="0" noProof="0" dirty="0">
                <a:ln>
                  <a:noFill/>
                </a:ln>
                <a:solidFill>
                  <a:prstClr val="black">
                    <a:tint val="75000"/>
                  </a:prstClr>
                </a:solidFill>
                <a:effectLst/>
                <a:uLnTx/>
                <a:uFillTx/>
                <a:latin typeface="Georgia" panose="02040502050405020303" pitchFamily="18" charset="0"/>
                <a:ea typeface="+mn-ea"/>
                <a:cs typeface="+mn-cs"/>
              </a:rPr>
              <a:t>Deflecting risk, increasing citizenship: JPD Debate Club at two FE colleges, exploring the potential impact of critical thinking strategies. </a:t>
            </a:r>
            <a:endParaRPr kumimoji="0" lang="en-GB" sz="8800" b="0" i="0" u="none" strike="noStrike" kern="1200" cap="none" spc="0" normalizeH="0" baseline="0" noProof="0" dirty="0">
              <a:ln>
                <a:noFill/>
              </a:ln>
              <a:solidFill>
                <a:prstClr val="black">
                  <a:tint val="75000"/>
                </a:prstClr>
              </a:solidFill>
              <a:effectLst/>
              <a:uLnTx/>
              <a:uFillTx/>
              <a:latin typeface="Georgia" panose="02040502050405020303" pitchFamily="18" charset="0"/>
              <a:ea typeface="+mn-ea"/>
              <a:cs typeface="+mn-cs"/>
            </a:endParaRPr>
          </a:p>
        </p:txBody>
      </p:sp>
      <p:sp>
        <p:nvSpPr>
          <p:cNvPr id="11" name="Title 1"/>
          <p:cNvSpPr txBox="1">
            <a:spLocks/>
          </p:cNvSpPr>
          <p:nvPr/>
        </p:nvSpPr>
        <p:spPr>
          <a:xfrm>
            <a:off x="541654" y="20722906"/>
            <a:ext cx="24535438" cy="1150146"/>
          </a:xfrm>
          <a:prstGeom prst="rect">
            <a:avLst/>
          </a:prstGeom>
        </p:spPr>
        <p:txBody>
          <a:bodyPr vert="horz" lIns="285157" tIns="142579" rIns="285157" bIns="142579"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595959"/>
                </a:solidFill>
                <a:effectLst/>
                <a:uLnTx/>
                <a:uFillTx/>
                <a:latin typeface="Trebuchet MS" panose="020B0603020202020204" pitchFamily="34" charset="0"/>
                <a:ea typeface="+mj-ea"/>
                <a:cs typeface="Georgia"/>
              </a:rPr>
              <a:t>Frances-Ann Norton; </a:t>
            </a:r>
            <a:r>
              <a:rPr kumimoji="0" lang="en-GB" sz="2800" b="0" i="0" u="none" strike="noStrike" kern="1200" cap="none" spc="0" normalizeH="0" baseline="0" noProof="0" dirty="0">
                <a:ln>
                  <a:noFill/>
                </a:ln>
                <a:solidFill>
                  <a:srgbClr val="595959"/>
                </a:solidFill>
                <a:effectLst/>
                <a:uLnTx/>
                <a:uFillTx/>
                <a:latin typeface="Trebuchet MS" panose="020B0603020202020204" pitchFamily="34" charset="0"/>
                <a:ea typeface="+mj-ea"/>
                <a:cs typeface="Georgia"/>
              </a:rPr>
              <a:t>Senior Lecturer and Course Coordinator MA in Creative Practice, Leeds Arts University: </a:t>
            </a:r>
            <a:r>
              <a:rPr kumimoji="0" lang="en-GB" sz="2800" b="0" i="0" u="none" strike="noStrike" kern="1200" cap="none" spc="0" normalizeH="0" baseline="0" noProof="0" dirty="0">
                <a:ln>
                  <a:noFill/>
                </a:ln>
                <a:solidFill>
                  <a:srgbClr val="595959"/>
                </a:solidFill>
                <a:effectLst/>
                <a:uLnTx/>
                <a:uFillTx/>
                <a:latin typeface="Trebuchet MS" panose="020B0603020202020204" pitchFamily="34" charset="0"/>
                <a:ea typeface="+mj-ea"/>
                <a:cs typeface="Georgia"/>
                <a:hlinkClick r:id="rId4"/>
              </a:rPr>
              <a:t>frances.norton@leeds-art.ac.uk</a:t>
            </a:r>
            <a:r>
              <a:rPr kumimoji="0" lang="en-GB" sz="2800" b="0" i="0" u="none" strike="noStrike" kern="1200" cap="none" spc="0" normalizeH="0" baseline="0" noProof="0" dirty="0">
                <a:ln>
                  <a:noFill/>
                </a:ln>
                <a:solidFill>
                  <a:srgbClr val="595959"/>
                </a:solidFill>
                <a:effectLst/>
                <a:uLnTx/>
                <a:uFillTx/>
                <a:latin typeface="Trebuchet MS" panose="020B0603020202020204" pitchFamily="34" charset="0"/>
                <a:ea typeface="+mj-ea"/>
                <a:cs typeface="Georgia"/>
              </a:rPr>
              <a:t>: </a:t>
            </a:r>
            <a:r>
              <a:rPr kumimoji="0" lang="en-GB" sz="2800" b="0" i="0" u="none" strike="noStrike" kern="1200" cap="none" spc="0" normalizeH="0" baseline="0" noProof="0" dirty="0">
                <a:ln>
                  <a:noFill/>
                </a:ln>
                <a:solidFill>
                  <a:prstClr val="black"/>
                </a:solidFill>
                <a:effectLst/>
                <a:uLnTx/>
                <a:uFillTx/>
                <a:latin typeface="Calibri"/>
                <a:ea typeface="+mj-ea"/>
                <a:cs typeface="+mj-cs"/>
              </a:rPr>
              <a:t>Twitter: </a:t>
            </a:r>
            <a:r>
              <a:rPr kumimoji="0" lang="en-GB" sz="2800" b="0" i="0" u="none" strike="noStrike" kern="1200" cap="none" spc="0" normalizeH="0" baseline="0" noProof="0" dirty="0">
                <a:ln>
                  <a:noFill/>
                </a:ln>
                <a:solidFill>
                  <a:prstClr val="black"/>
                </a:solidFill>
                <a:effectLst/>
                <a:uLnTx/>
                <a:uFillTx/>
                <a:latin typeface="Calibri"/>
                <a:ea typeface="+mj-ea"/>
                <a:cs typeface="+mj-cs"/>
                <a:hlinkClick r:id="rId5"/>
              </a:rPr>
              <a:t>https://twitter.com/francesann800</a:t>
            </a:r>
            <a:r>
              <a:rPr kumimoji="0" lang="en-GB" sz="2800" b="0" i="0" u="none" strike="noStrike" kern="1200" cap="none" spc="0" normalizeH="0" baseline="0" noProof="0" dirty="0">
                <a:ln>
                  <a:noFill/>
                </a:ln>
                <a:solidFill>
                  <a:prstClr val="black"/>
                </a:solidFill>
                <a:effectLst/>
                <a:uLnTx/>
                <a:uFillTx/>
                <a:latin typeface="Calibri"/>
                <a:ea typeface="+mj-ea"/>
                <a:cs typeface="+mj-cs"/>
              </a:rPr>
              <a:t> : PhD Blog: </a:t>
            </a:r>
            <a:r>
              <a:rPr kumimoji="0" lang="en-GB" sz="2800" b="0" i="0" u="none" strike="noStrike" kern="1200" cap="none" spc="0" normalizeH="0" baseline="0" noProof="0" dirty="0">
                <a:ln>
                  <a:noFill/>
                </a:ln>
                <a:solidFill>
                  <a:prstClr val="black"/>
                </a:solidFill>
                <a:effectLst/>
                <a:uLnTx/>
                <a:uFillTx/>
                <a:latin typeface="Calibri"/>
                <a:ea typeface="+mj-ea"/>
                <a:cs typeface="+mj-cs"/>
                <a:hlinkClick r:id="rId6"/>
              </a:rPr>
              <a:t>https://talkingaboutartphd.blogspot.com/</a:t>
            </a:r>
            <a:r>
              <a:rPr kumimoji="0" lang="en-GB" sz="2800" b="0" i="0" u="none" strike="noStrike" kern="1200" cap="none" spc="0" normalizeH="0" baseline="0" noProof="0" dirty="0">
                <a:ln>
                  <a:noFill/>
                </a:ln>
                <a:solidFill>
                  <a:prstClr val="black"/>
                </a:solidFill>
                <a:effectLst/>
                <a:uLnTx/>
                <a:uFillTx/>
                <a:latin typeface="Calibri"/>
                <a:ea typeface="+mj-ea"/>
                <a:cs typeface="+mj-cs"/>
              </a:rPr>
              <a:t> ; </a:t>
            </a:r>
            <a:r>
              <a:rPr kumimoji="0" lang="en-GB" sz="2800" b="0" i="0" u="none" strike="noStrike" kern="1200" cap="none" spc="0" normalizeH="0" baseline="0" noProof="0" dirty="0">
                <a:ln>
                  <a:noFill/>
                </a:ln>
                <a:solidFill>
                  <a:srgbClr val="595959"/>
                </a:solidFill>
                <a:effectLst/>
                <a:uLnTx/>
                <a:uFillTx/>
                <a:latin typeface="Trebuchet MS" panose="020B0603020202020204" pitchFamily="34" charset="0"/>
                <a:ea typeface="+mj-ea"/>
                <a:cs typeface="Georgia"/>
              </a:rPr>
              <a:t>Paul Gibson, Lecturer at Northern College: </a:t>
            </a:r>
            <a:r>
              <a:rPr kumimoji="0" lang="en-GB" sz="2800" b="0" i="0" u="sng" strike="noStrike" kern="1200" cap="none" spc="0" normalizeH="0" baseline="0" noProof="0" dirty="0">
                <a:ln>
                  <a:noFill/>
                </a:ln>
                <a:solidFill>
                  <a:prstClr val="black"/>
                </a:solidFill>
                <a:effectLst/>
                <a:uLnTx/>
                <a:uFillTx/>
                <a:latin typeface="Calibri"/>
                <a:ea typeface="+mj-ea"/>
                <a:cs typeface="+mj-cs"/>
                <a:hlinkClick r:id="rId7"/>
              </a:rPr>
              <a:t>pgibson@northern.ac.uk</a:t>
            </a:r>
            <a:endParaRPr kumimoji="0" lang="en-GB" sz="2800" b="0" i="0" u="none" strike="noStrike" kern="1200" cap="none" spc="0" normalizeH="0" baseline="0" noProof="0" dirty="0">
              <a:ln>
                <a:noFill/>
              </a:ln>
              <a:solidFill>
                <a:prstClr val="black"/>
              </a:solidFill>
              <a:effectLst/>
              <a:uLnTx/>
              <a:uFillTx/>
              <a:latin typeface="Calibri"/>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4400" b="0" i="0" u="none" strike="noStrike" kern="1200" cap="none" spc="0" normalizeH="0" baseline="0" noProof="0" dirty="0">
              <a:ln>
                <a:noFill/>
              </a:ln>
              <a:solidFill>
                <a:prstClr val="black"/>
              </a:solidFill>
              <a:effectLst/>
              <a:uLnTx/>
              <a:uFillTx/>
              <a:latin typeface="Calibri"/>
              <a:ea typeface="+mj-ea"/>
              <a:cs typeface="+mj-cs"/>
            </a:endParaRPr>
          </a:p>
          <a:p>
            <a:pPr marL="0" marR="0" lvl="0" indent="0" algn="l" defTabSz="1425778" rtl="0" eaLnBrk="1" fontAlgn="auto" latinLnBrk="0" hangingPunct="1">
              <a:lnSpc>
                <a:spcPct val="150000"/>
              </a:lnSpc>
              <a:spcBef>
                <a:spcPct val="0"/>
              </a:spcBef>
              <a:spcAft>
                <a:spcPts val="0"/>
              </a:spcAft>
              <a:buClrTx/>
              <a:buSzTx/>
              <a:buFontTx/>
              <a:buNone/>
              <a:tabLst/>
              <a:defRPr/>
            </a:pPr>
            <a:endParaRPr kumimoji="0" lang="en-GB" sz="4400" b="0" i="0" u="none" strike="noStrike" kern="1200" cap="none" spc="0" normalizeH="0" baseline="0" noProof="0" dirty="0">
              <a:ln>
                <a:noFill/>
              </a:ln>
              <a:solidFill>
                <a:srgbClr val="595959"/>
              </a:solidFill>
              <a:effectLst/>
              <a:uLnTx/>
              <a:uFillTx/>
              <a:latin typeface="Trebuchet MS" panose="020B0603020202020204" pitchFamily="34" charset="0"/>
              <a:ea typeface="+mj-ea"/>
              <a:cs typeface="Georgia"/>
            </a:endParaRPr>
          </a:p>
        </p:txBody>
      </p:sp>
      <p:sp>
        <p:nvSpPr>
          <p:cNvPr id="8" name="Title 1"/>
          <p:cNvSpPr txBox="1">
            <a:spLocks/>
          </p:cNvSpPr>
          <p:nvPr/>
        </p:nvSpPr>
        <p:spPr>
          <a:xfrm>
            <a:off x="1764119" y="825148"/>
            <a:ext cx="21235408" cy="1110479"/>
          </a:xfrm>
          <a:prstGeom prst="rect">
            <a:avLst/>
          </a:prstGeom>
        </p:spPr>
        <p:txBody>
          <a:bodyPr vert="horz" lIns="285157" tIns="142579" rIns="285157" bIns="142579"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1425778" rtl="0" eaLnBrk="1" fontAlgn="auto" latinLnBrk="0" hangingPunct="1">
              <a:lnSpc>
                <a:spcPct val="100000"/>
              </a:lnSpc>
              <a:spcBef>
                <a:spcPct val="0"/>
              </a:spcBef>
              <a:spcAft>
                <a:spcPts val="0"/>
              </a:spcAft>
              <a:buClrTx/>
              <a:buSzTx/>
              <a:buFontTx/>
              <a:buNone/>
              <a:tabLst/>
              <a:defRPr/>
            </a:pPr>
            <a:endParaRPr kumimoji="0" lang="en-US" sz="6237" b="0" i="0" u="none" strike="noStrike" kern="1200" cap="none" spc="0" normalizeH="0" baseline="0" noProof="0" dirty="0">
              <a:ln>
                <a:noFill/>
              </a:ln>
              <a:solidFill>
                <a:srgbClr val="595959"/>
              </a:solidFill>
              <a:effectLst/>
              <a:uLnTx/>
              <a:uFillTx/>
              <a:latin typeface="Trebuchet MS" panose="020B0603020202020204" pitchFamily="34" charset="0"/>
              <a:ea typeface="+mj-ea"/>
              <a:cs typeface="Georgia"/>
            </a:endParaRPr>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86837" y="14934492"/>
            <a:ext cx="1920726" cy="1920726"/>
          </a:xfrm>
          <a:prstGeom prst="rect">
            <a:avLst/>
          </a:prstGeom>
        </p:spPr>
      </p:pic>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11173" y="15209002"/>
            <a:ext cx="2725877" cy="1531602"/>
          </a:xfrm>
          <a:prstGeom prst="rect">
            <a:avLst/>
          </a:prstGeom>
        </p:spPr>
      </p:pic>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814968" y="15370087"/>
            <a:ext cx="2483219" cy="1401818"/>
          </a:xfrm>
          <a:prstGeom prst="rect">
            <a:avLst/>
          </a:prstGeom>
        </p:spPr>
      </p:pic>
      <p:pic>
        <p:nvPicPr>
          <p:cNvPr id="9" name="Picture 8" descr="Home"/>
          <p:cNvPicPr/>
          <p:nvPr/>
        </p:nvPicPr>
        <p:blipFill>
          <a:blip r:embed="rId11">
            <a:extLst>
              <a:ext uri="{28A0092B-C50C-407E-A947-70E740481C1C}">
                <a14:useLocalDpi xmlns:a14="http://schemas.microsoft.com/office/drawing/2010/main" val="0"/>
              </a:ext>
            </a:extLst>
          </a:blip>
          <a:srcRect/>
          <a:stretch>
            <a:fillRect/>
          </a:stretch>
        </p:blipFill>
        <p:spPr bwMode="auto">
          <a:xfrm>
            <a:off x="1026419" y="14649370"/>
            <a:ext cx="2022595" cy="2268276"/>
          </a:xfrm>
          <a:prstGeom prst="rect">
            <a:avLst/>
          </a:prstGeom>
          <a:noFill/>
          <a:ln>
            <a:noFill/>
          </a:ln>
        </p:spPr>
      </p:pic>
      <p:sp>
        <p:nvSpPr>
          <p:cNvPr id="10" name="Rectangle 9"/>
          <p:cNvSpPr/>
          <p:nvPr/>
        </p:nvSpPr>
        <p:spPr>
          <a:xfrm>
            <a:off x="541654" y="1488933"/>
            <a:ext cx="19743402" cy="830997"/>
          </a:xfrm>
          <a:prstGeom prst="rect">
            <a:avLst/>
          </a:prstGeom>
        </p:spPr>
        <p:txBody>
          <a:bodyPr wrap="square">
            <a:spAutoFit/>
          </a:bodyPr>
          <a:lstStyle/>
          <a:p>
            <a:pPr marL="0" marR="0" lvl="0" indent="0" algn="l" defTabSz="2952323"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lumMod val="50000"/>
                  </a:prstClr>
                </a:solidFill>
                <a:effectLst/>
                <a:uLnTx/>
                <a:uFillTx/>
                <a:latin typeface="Georgia" panose="02040502050405020303" pitchFamily="18" charset="0"/>
                <a:ea typeface="Calibri" panose="020F0502020204030204" pitchFamily="34" charset="0"/>
                <a:cs typeface="Times New Roman" panose="02020603050405020304" pitchFamily="18" charset="0"/>
              </a:rPr>
              <a:t>ETF Conference 1</a:t>
            </a:r>
            <a:r>
              <a:rPr kumimoji="0" lang="en-GB" sz="4800" b="1" i="0" u="none" strike="noStrike" kern="1200" cap="none" spc="0" normalizeH="0" baseline="30000" noProof="0" dirty="0">
                <a:ln>
                  <a:noFill/>
                </a:ln>
                <a:solidFill>
                  <a:prstClr val="white">
                    <a:lumMod val="50000"/>
                  </a:prstClr>
                </a:solidFill>
                <a:effectLst/>
                <a:uLnTx/>
                <a:uFillTx/>
                <a:latin typeface="Georgia" panose="02040502050405020303" pitchFamily="18" charset="0"/>
                <a:ea typeface="Calibri" panose="020F0502020204030204" pitchFamily="34" charset="0"/>
                <a:cs typeface="Times New Roman" panose="02020603050405020304" pitchFamily="18" charset="0"/>
              </a:rPr>
              <a:t>st</a:t>
            </a:r>
            <a:r>
              <a:rPr kumimoji="0" lang="en-GB" sz="4800" b="1" i="0" u="none" strike="noStrike" kern="1200" cap="none" spc="0" normalizeH="0" baseline="0" noProof="0" dirty="0">
                <a:ln>
                  <a:noFill/>
                </a:ln>
                <a:solidFill>
                  <a:prstClr val="white">
                    <a:lumMod val="50000"/>
                  </a:prstClr>
                </a:solidFill>
                <a:effectLst/>
                <a:uLnTx/>
                <a:uFillTx/>
                <a:latin typeface="Georgia" panose="02040502050405020303" pitchFamily="18" charset="0"/>
                <a:ea typeface="Calibri" panose="020F0502020204030204" pitchFamily="34" charset="0"/>
                <a:cs typeface="Times New Roman" panose="02020603050405020304" pitchFamily="18" charset="0"/>
              </a:rPr>
              <a:t> July 2019, Mary Ward House, London</a:t>
            </a:r>
            <a:r>
              <a:rPr kumimoji="0" lang="en-GB" sz="2800" b="1" i="0" u="none" strike="noStrike" kern="1200" cap="none" spc="0" normalizeH="0" baseline="0" noProof="0" dirty="0">
                <a:ln>
                  <a:noFill/>
                </a:ln>
                <a:solidFill>
                  <a:prstClr val="white">
                    <a:lumMod val="50000"/>
                  </a:prstClr>
                </a:solidFill>
                <a:effectLst/>
                <a:uLnTx/>
                <a:uFillTx/>
                <a:latin typeface="Georgia" panose="02040502050405020303" pitchFamily="18" charset="0"/>
                <a:ea typeface="Calibri" panose="020F0502020204030204" pitchFamily="34" charset="0"/>
                <a:cs typeface="Times New Roman" panose="02020603050405020304" pitchFamily="18" charset="0"/>
              </a:rPr>
              <a:t>.</a:t>
            </a:r>
            <a:endParaRPr kumimoji="0" lang="en-GB" sz="2800" b="0" i="0" u="none" strike="noStrike" kern="1200" cap="none" spc="0" normalizeH="0" baseline="0" noProof="0" dirty="0">
              <a:ln>
                <a:noFill/>
              </a:ln>
              <a:solidFill>
                <a:prstClr val="white">
                  <a:lumMod val="50000"/>
                </a:prstClr>
              </a:solidFill>
              <a:effectLst/>
              <a:uLnTx/>
              <a:uFillTx/>
              <a:latin typeface="Georgia" panose="02040502050405020303" pitchFamily="18" charset="0"/>
              <a:ea typeface="+mn-ea"/>
              <a:cs typeface="+mn-cs"/>
            </a:endParaRPr>
          </a:p>
        </p:txBody>
      </p:sp>
      <p:sp>
        <p:nvSpPr>
          <p:cNvPr id="20" name="TextBox 19"/>
          <p:cNvSpPr txBox="1"/>
          <p:nvPr/>
        </p:nvSpPr>
        <p:spPr>
          <a:xfrm>
            <a:off x="22903026" y="9601859"/>
            <a:ext cx="7801576" cy="461665"/>
          </a:xfrm>
          <a:prstGeom prst="rect">
            <a:avLst/>
          </a:prstGeom>
          <a:noFill/>
        </p:spPr>
        <p:txBody>
          <a:bodyPr wrap="square" rtlCol="0">
            <a:spAutoFit/>
          </a:bodyPr>
          <a:lstStyle/>
          <a:p>
            <a:pPr marL="0" marR="0" lvl="0" indent="0" algn="l" defTabSz="2952323"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Debate Club Participants at two Northern FE Colleges. </a:t>
            </a:r>
          </a:p>
        </p:txBody>
      </p:sp>
      <p:pic>
        <p:nvPicPr>
          <p:cNvPr id="5" name="Picture 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2973046" y="14990868"/>
            <a:ext cx="3193880" cy="2685194"/>
          </a:xfrm>
          <a:prstGeom prst="rect">
            <a:avLst/>
          </a:prstGeom>
        </p:spPr>
      </p:pic>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2903026" y="10648081"/>
            <a:ext cx="2969048" cy="2761269"/>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6318495" y="11169564"/>
            <a:ext cx="3386481" cy="2329488"/>
          </a:xfrm>
          <a:prstGeom prst="rect">
            <a:avLst/>
          </a:prstGeom>
        </p:spPr>
      </p:pic>
      <p:sp>
        <p:nvSpPr>
          <p:cNvPr id="23" name="TextBox 22"/>
          <p:cNvSpPr txBox="1"/>
          <p:nvPr/>
        </p:nvSpPr>
        <p:spPr>
          <a:xfrm>
            <a:off x="7435131" y="16672153"/>
            <a:ext cx="184731" cy="984885"/>
          </a:xfrm>
          <a:prstGeom prst="rect">
            <a:avLst/>
          </a:prstGeom>
          <a:noFill/>
        </p:spPr>
        <p:txBody>
          <a:bodyPr wrap="none" rtlCol="0">
            <a:spAutoFit/>
          </a:bodyPr>
          <a:lstStyle/>
          <a:p>
            <a:pPr marL="0" marR="0" lvl="0" indent="0" algn="l" defTabSz="2952323" rtl="0" eaLnBrk="1" fontAlgn="auto" latinLnBrk="0" hangingPunct="1">
              <a:lnSpc>
                <a:spcPct val="100000"/>
              </a:lnSpc>
              <a:spcBef>
                <a:spcPts val="0"/>
              </a:spcBef>
              <a:spcAft>
                <a:spcPts val="0"/>
              </a:spcAft>
              <a:buClrTx/>
              <a:buSzTx/>
              <a:buFontTx/>
              <a:buNone/>
              <a:tabLst/>
              <a:defRPr/>
            </a:pPr>
            <a:endParaRPr kumimoji="0" lang="en-GB" sz="5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5" name="Picture 2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0800000" flipV="1">
            <a:off x="21641313" y="1788197"/>
            <a:ext cx="8193211" cy="2881075"/>
          </a:xfrm>
          <a:prstGeom prst="rect">
            <a:avLst/>
          </a:prstGeom>
        </p:spPr>
      </p:pic>
      <p:pic>
        <p:nvPicPr>
          <p:cNvPr id="26" name="Picture 2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2766088" y="5899627"/>
            <a:ext cx="6801677" cy="3227635"/>
          </a:xfrm>
          <a:prstGeom prst="rect">
            <a:avLst/>
          </a:prstGeom>
        </p:spPr>
      </p:pic>
      <p:pic>
        <p:nvPicPr>
          <p:cNvPr id="27" name="Picture 2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410795" y="14858986"/>
            <a:ext cx="1314261" cy="1964821"/>
          </a:xfrm>
          <a:prstGeom prst="rect">
            <a:avLst/>
          </a:prstGeom>
        </p:spPr>
      </p:pic>
      <p:pic>
        <p:nvPicPr>
          <p:cNvPr id="13" name="Picture 12"/>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6582573" y="14605092"/>
            <a:ext cx="3118426" cy="2966891"/>
          </a:xfrm>
          <a:prstGeom prst="rect">
            <a:avLst/>
          </a:prstGeom>
        </p:spPr>
      </p:pic>
      <p:pic>
        <p:nvPicPr>
          <p:cNvPr id="17" name="Picture 16"/>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6803814" y="18187527"/>
            <a:ext cx="2897185" cy="2400525"/>
          </a:xfrm>
          <a:prstGeom prst="rect">
            <a:avLst/>
          </a:prstGeom>
        </p:spPr>
      </p:pic>
      <p:sp>
        <p:nvSpPr>
          <p:cNvPr id="18" name="TextBox 17"/>
          <p:cNvSpPr txBox="1"/>
          <p:nvPr/>
        </p:nvSpPr>
        <p:spPr>
          <a:xfrm>
            <a:off x="15056578" y="18402906"/>
            <a:ext cx="184731" cy="984885"/>
          </a:xfrm>
          <a:prstGeom prst="rect">
            <a:avLst/>
          </a:prstGeom>
          <a:noFill/>
        </p:spPr>
        <p:txBody>
          <a:bodyPr wrap="none" rtlCol="0">
            <a:spAutoFit/>
          </a:bodyPr>
          <a:lstStyle/>
          <a:p>
            <a:pPr marL="0" marR="0" lvl="0" indent="0" algn="l" defTabSz="2952323" rtl="0" eaLnBrk="1" fontAlgn="auto" latinLnBrk="0" hangingPunct="1">
              <a:lnSpc>
                <a:spcPct val="100000"/>
              </a:lnSpc>
              <a:spcBef>
                <a:spcPts val="0"/>
              </a:spcBef>
              <a:spcAft>
                <a:spcPts val="0"/>
              </a:spcAft>
              <a:buClrTx/>
              <a:buSzTx/>
              <a:buFontTx/>
              <a:buNone/>
              <a:tabLst/>
              <a:defRPr/>
            </a:pPr>
            <a:endParaRPr kumimoji="0" lang="en-GB" sz="5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TextBox 23"/>
          <p:cNvSpPr txBox="1"/>
          <p:nvPr/>
        </p:nvSpPr>
        <p:spPr>
          <a:xfrm>
            <a:off x="14357325" y="18895348"/>
            <a:ext cx="184731" cy="984885"/>
          </a:xfrm>
          <a:prstGeom prst="rect">
            <a:avLst/>
          </a:prstGeom>
          <a:noFill/>
        </p:spPr>
        <p:txBody>
          <a:bodyPr wrap="none" rtlCol="0">
            <a:spAutoFit/>
          </a:bodyPr>
          <a:lstStyle/>
          <a:p>
            <a:pPr marL="0" marR="0" lvl="0" indent="0" algn="l" defTabSz="2952323" rtl="0" eaLnBrk="1" fontAlgn="auto" latinLnBrk="0" hangingPunct="1">
              <a:lnSpc>
                <a:spcPct val="100000"/>
              </a:lnSpc>
              <a:spcBef>
                <a:spcPts val="0"/>
              </a:spcBef>
              <a:spcAft>
                <a:spcPts val="0"/>
              </a:spcAft>
              <a:buClrTx/>
              <a:buSzTx/>
              <a:buFontTx/>
              <a:buNone/>
              <a:tabLst/>
              <a:defRPr/>
            </a:pPr>
            <a:endParaRPr kumimoji="0" lang="en-GB" sz="5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5515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12858" y="629545"/>
            <a:ext cx="9598744" cy="1515837"/>
          </a:xfrm>
        </p:spPr>
        <p:txBody>
          <a:bodyPr>
            <a:noAutofit/>
          </a:bodyPr>
          <a:lstStyle/>
          <a:p>
            <a:pPr algn="l"/>
            <a:endParaRPr lang="en-US" sz="8732" dirty="0">
              <a:solidFill>
                <a:schemeClr val="bg1"/>
              </a:solidFill>
              <a:latin typeface="Trebuchet MS" panose="020B0603020202020204" pitchFamily="34" charset="0"/>
              <a:cs typeface="Georgia"/>
            </a:endParaRPr>
          </a:p>
        </p:txBody>
      </p:sp>
      <p:sp>
        <p:nvSpPr>
          <p:cNvPr id="9" name="Subtitle 2"/>
          <p:cNvSpPr txBox="1">
            <a:spLocks/>
          </p:cNvSpPr>
          <p:nvPr/>
        </p:nvSpPr>
        <p:spPr>
          <a:xfrm>
            <a:off x="1726384" y="2609302"/>
            <a:ext cx="26662541" cy="14411872"/>
          </a:xfrm>
          <a:prstGeom prst="rect">
            <a:avLst/>
          </a:prstGeom>
        </p:spPr>
        <p:txBody>
          <a:bodyPr vert="horz" lIns="285157" tIns="142579" rIns="285157" bIns="142579"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defTabSz="1425778">
              <a:lnSpc>
                <a:spcPts val="22453"/>
              </a:lnSpc>
              <a:defRPr/>
            </a:pPr>
            <a:r>
              <a:rPr lang="en-GB" sz="22453" dirty="0">
                <a:solidFill>
                  <a:prstClr val="white">
                    <a:lumMod val="50000"/>
                  </a:prstClr>
                </a:solidFill>
                <a:latin typeface="Georgia" panose="02040502050405020303" pitchFamily="18" charset="0"/>
              </a:rPr>
              <a:t>Recommendations</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88259" y="17569628"/>
            <a:ext cx="4799372" cy="269664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92712" y="17021175"/>
            <a:ext cx="4038747" cy="4038747"/>
          </a:xfrm>
          <a:prstGeom prst="rect">
            <a:avLst/>
          </a:prstGeom>
        </p:spPr>
      </p:pic>
      <p:pic>
        <p:nvPicPr>
          <p:cNvPr id="7" name="Picture 6" descr="Home"/>
          <p:cNvPicPr/>
          <p:nvPr/>
        </p:nvPicPr>
        <p:blipFill>
          <a:blip r:embed="rId6">
            <a:extLst>
              <a:ext uri="{28A0092B-C50C-407E-A947-70E740481C1C}">
                <a14:useLocalDpi xmlns:a14="http://schemas.microsoft.com/office/drawing/2010/main" val="0"/>
              </a:ext>
            </a:extLst>
          </a:blip>
          <a:srcRect/>
          <a:stretch>
            <a:fillRect/>
          </a:stretch>
        </p:blipFill>
        <p:spPr bwMode="auto">
          <a:xfrm>
            <a:off x="1914045" y="17021174"/>
            <a:ext cx="3623874" cy="3623874"/>
          </a:xfrm>
          <a:prstGeom prst="rect">
            <a:avLst/>
          </a:prstGeom>
          <a:noFill/>
          <a:ln>
            <a:noFill/>
          </a:ln>
        </p:spPr>
      </p:pic>
      <p:pic>
        <p:nvPicPr>
          <p:cNvPr id="4" name="Picture 3"/>
          <p:cNvPicPr>
            <a:picLocks noChangeAspect="1"/>
          </p:cNvPicPr>
          <p:nvPr/>
        </p:nvPicPr>
        <p:blipFill>
          <a:blip r:embed="rId7"/>
          <a:stretch>
            <a:fillRect/>
          </a:stretch>
        </p:blipFill>
        <p:spPr>
          <a:xfrm>
            <a:off x="5123157" y="5739160"/>
            <a:ext cx="6273826" cy="11228949"/>
          </a:xfrm>
          <a:prstGeom prst="rect">
            <a:avLst/>
          </a:prstGeom>
        </p:spPr>
      </p:pic>
      <p:pic>
        <p:nvPicPr>
          <p:cNvPr id="5" name="Picture 4"/>
          <p:cNvPicPr>
            <a:picLocks noChangeAspect="1"/>
          </p:cNvPicPr>
          <p:nvPr/>
        </p:nvPicPr>
        <p:blipFill>
          <a:blip r:embed="rId8"/>
          <a:stretch>
            <a:fillRect/>
          </a:stretch>
        </p:blipFill>
        <p:spPr>
          <a:xfrm>
            <a:off x="7654524" y="18064770"/>
            <a:ext cx="3742459" cy="2112678"/>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155960" y="5804912"/>
            <a:ext cx="8308656" cy="11265751"/>
          </a:xfrm>
          <a:prstGeom prst="rect">
            <a:avLst/>
          </a:prstGeom>
        </p:spPr>
      </p:pic>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582864" y="16505109"/>
            <a:ext cx="2482724" cy="3711675"/>
          </a:xfrm>
          <a:prstGeom prst="rect">
            <a:avLst/>
          </a:prstGeom>
        </p:spPr>
      </p:pic>
    </p:spTree>
    <p:extLst>
      <p:ext uri="{BB962C8B-B14F-4D97-AF65-F5344CB8AC3E}">
        <p14:creationId xmlns:p14="http://schemas.microsoft.com/office/powerpoint/2010/main" val="2943214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5689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42577" y="1138655"/>
            <a:ext cx="24594820" cy="1695208"/>
          </a:xfrm>
        </p:spPr>
        <p:txBody>
          <a:bodyPr>
            <a:noAutofit/>
          </a:bodyPr>
          <a:lstStyle/>
          <a:p>
            <a:r>
              <a:rPr lang="en-GB" sz="22453" b="1" dirty="0">
                <a:solidFill>
                  <a:schemeClr val="bg1"/>
                </a:solidFill>
                <a:latin typeface="Georgia" panose="02040502050405020303" pitchFamily="18" charset="0"/>
              </a:rPr>
              <a:t>Reference</a:t>
            </a:r>
          </a:p>
        </p:txBody>
      </p:sp>
      <p:sp>
        <p:nvSpPr>
          <p:cNvPr id="3" name="Content Placeholder 2"/>
          <p:cNvSpPr>
            <a:spLocks noGrp="1"/>
          </p:cNvSpPr>
          <p:nvPr>
            <p:ph idx="1"/>
          </p:nvPr>
        </p:nvSpPr>
        <p:spPr>
          <a:xfrm>
            <a:off x="2896802" y="3282977"/>
            <a:ext cx="24594820" cy="10177298"/>
          </a:xfrm>
        </p:spPr>
        <p:txBody>
          <a:bodyPr>
            <a:noAutofit/>
          </a:bodyPr>
          <a:lstStyle/>
          <a:p>
            <a:pPr lvl="0"/>
            <a:r>
              <a:rPr lang="en-GB" sz="3742" dirty="0"/>
              <a:t>Department of Education, </a:t>
            </a:r>
            <a:r>
              <a:rPr lang="en-GB" sz="3742" dirty="0" err="1"/>
              <a:t>DfE</a:t>
            </a:r>
            <a:r>
              <a:rPr lang="en-GB" sz="3742" dirty="0"/>
              <a:t> Kantar Public and Learning and Work Institute. (2018) Decisions of adult learners, Available at: https://assets.publishing.service.gov.uk/government/uploads/system/uploads/attachment_data/file/742108/DfE_Decisions_of_adult_learners.pdf (Accessed 10 February 2019).</a:t>
            </a:r>
          </a:p>
          <a:p>
            <a:pPr lvl="0"/>
            <a:r>
              <a:rPr lang="en-GB" sz="3742" dirty="0"/>
              <a:t>Education World Forum. (2018) 2019 themes. Available at: https://www.theewf.org/theme (accessed 7 October 2018).</a:t>
            </a:r>
          </a:p>
          <a:p>
            <a:pPr lvl="0"/>
            <a:r>
              <a:rPr lang="en-GB" sz="3742" dirty="0"/>
              <a:t>Foresight Review into the Future of Skills and Lifelong Learning, (2016) available at: https://www.gov.uk/government/collections/future-of-skills-and-lifelong-learning. (Accessed 10 February 2019).</a:t>
            </a:r>
          </a:p>
          <a:p>
            <a:pPr lvl="0"/>
            <a:r>
              <a:rPr lang="en-GB" sz="3742" dirty="0"/>
              <a:t>Kennedy, H. (1997) Learning Works.  Coventry: Further Education Funding Council. Available at: http://www.educationengland.org.uk/documents/kennedy1997/kennedy-report.html. (Accessed 19 April 2019).</a:t>
            </a:r>
          </a:p>
          <a:p>
            <a:pPr lvl="0"/>
            <a:r>
              <a:rPr lang="en-GB" sz="3742" dirty="0" err="1"/>
              <a:t>Longfield</a:t>
            </a:r>
            <a:r>
              <a:rPr lang="en-GB" sz="3742" dirty="0"/>
              <a:t>, A. The Children’s Commissioner for England (2017) New initiative to help children identify fake news welcome addition to on-going digital resilience debate. Available at: https://www.childrenscommissioner.gov.uk/2017/12/06/new-initiative-to-help-children-identify-fake-news-welcome-addition-to-on-going-digital-resilience-debate/ (Accessed 1 October 2018).</a:t>
            </a:r>
          </a:p>
          <a:p>
            <a:pPr lvl="0"/>
            <a:r>
              <a:rPr lang="en-GB" sz="3742" dirty="0"/>
              <a:t>Office of National Statistics, (2018), ‘Estimating Suicide Among Higher Education Students, England and Wales’, available at: </a:t>
            </a:r>
            <a:r>
              <a:rPr lang="en-GB" sz="3742" u="sng" dirty="0">
                <a:hlinkClick r:id="rId3"/>
              </a:rPr>
              <a:t>https://www.ons.gov.uk/releases/estimatingsuicideamonghighereducationstudentsenglandandwales</a:t>
            </a:r>
            <a:r>
              <a:rPr lang="en-GB" sz="3742" dirty="0"/>
              <a:t>. (Accessed on 25 April 2019).</a:t>
            </a:r>
          </a:p>
          <a:p>
            <a:pPr lvl="0"/>
            <a:r>
              <a:rPr lang="en-GB" sz="3742" dirty="0"/>
              <a:t>Ofsted (2010) Learning: creative approaches that raise standards, 15 Jan 2010 Ofsted Ref: 080266.</a:t>
            </a:r>
          </a:p>
          <a:p>
            <a:pPr marL="0" indent="0">
              <a:buNone/>
            </a:pPr>
            <a:r>
              <a:rPr lang="en-GB" sz="3742" dirty="0"/>
              <a:t>Available at: https://webarchive.nationalarchives.gov.uk/20141116012722/http://www.ofsted.gov.uk/node/2405. (Accessed 26 November 2018).</a:t>
            </a:r>
          </a:p>
          <a:p>
            <a:pPr lvl="0"/>
            <a:r>
              <a:rPr lang="en-GB" sz="3742" dirty="0"/>
              <a:t>Welsh Assembly Government. (2008) Department for Children, Education, Lifelong Learning and Skills. Personal and social education framework for 7 to 19-year-olds in Wales. (A-EAC-02-01-030/KE). Cardiff: Welsh Assembly Government. Available at: </a:t>
            </a:r>
          </a:p>
          <a:p>
            <a:pPr marL="0" indent="0">
              <a:buNone/>
            </a:pPr>
            <a:r>
              <a:rPr lang="en-GB" sz="3742" dirty="0"/>
              <a:t>file:///C:/Users/staff/Documents/Documents/MPhil%20suncett%20LSIS%202017%202018/books%20and%20notes%20on%20books/130425-personal-and-social-education-framework-en.pdf (Accessed 8 October 2018).</a:t>
            </a:r>
          </a:p>
          <a:p>
            <a:endParaRPr lang="en-GB" sz="3742" b="1" dirty="0">
              <a:solidFill>
                <a:schemeClr val="bg1"/>
              </a:solidFill>
            </a:endParaRPr>
          </a:p>
        </p:txBody>
      </p:sp>
      <p:pic>
        <p:nvPicPr>
          <p:cNvPr id="5" name="Picture 4"/>
          <p:cNvPicPr>
            <a:picLocks noChangeAspect="1"/>
          </p:cNvPicPr>
          <p:nvPr/>
        </p:nvPicPr>
        <p:blipFill>
          <a:blip r:embed="rId4"/>
          <a:stretch>
            <a:fillRect/>
          </a:stretch>
        </p:blipFill>
        <p:spPr>
          <a:xfrm>
            <a:off x="1291583" y="19054599"/>
            <a:ext cx="1967757" cy="196775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45111" y="18690155"/>
            <a:ext cx="3693770" cy="2075436"/>
          </a:xfrm>
          <a:prstGeom prst="rect">
            <a:avLst/>
          </a:prstGeom>
        </p:spPr>
      </p:pic>
      <p:pic>
        <p:nvPicPr>
          <p:cNvPr id="8" name="Picture 7" descr="Home"/>
          <p:cNvPicPr/>
          <p:nvPr/>
        </p:nvPicPr>
        <p:blipFill>
          <a:blip r:embed="rId6">
            <a:extLst>
              <a:ext uri="{28A0092B-C50C-407E-A947-70E740481C1C}">
                <a14:useLocalDpi xmlns:a14="http://schemas.microsoft.com/office/drawing/2010/main" val="0"/>
              </a:ext>
            </a:extLst>
          </a:blip>
          <a:srcRect/>
          <a:stretch>
            <a:fillRect/>
          </a:stretch>
        </p:blipFill>
        <p:spPr bwMode="auto">
          <a:xfrm>
            <a:off x="18308339" y="18322181"/>
            <a:ext cx="2919258" cy="2728064"/>
          </a:xfrm>
          <a:prstGeom prst="rect">
            <a:avLst/>
          </a:prstGeom>
          <a:noFill/>
          <a:ln>
            <a:noFill/>
          </a:ln>
        </p:spPr>
      </p:pic>
      <p:pic>
        <p:nvPicPr>
          <p:cNvPr id="4" name="Picture 3"/>
          <p:cNvPicPr>
            <a:picLocks noChangeAspect="1"/>
          </p:cNvPicPr>
          <p:nvPr/>
        </p:nvPicPr>
        <p:blipFill>
          <a:blip r:embed="rId7"/>
          <a:stretch>
            <a:fillRect/>
          </a:stretch>
        </p:blipFill>
        <p:spPr>
          <a:xfrm>
            <a:off x="6790121" y="18989854"/>
            <a:ext cx="2947396" cy="1663851"/>
          </a:xfrm>
          <a:prstGeom prst="rect">
            <a:avLst/>
          </a:prstGeom>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323364" y="18322181"/>
            <a:ext cx="2006151" cy="2999198"/>
          </a:xfrm>
          <a:prstGeom prst="rect">
            <a:avLst/>
          </a:prstGeom>
        </p:spPr>
      </p:pic>
    </p:spTree>
    <p:extLst>
      <p:ext uri="{BB962C8B-B14F-4D97-AF65-F5344CB8AC3E}">
        <p14:creationId xmlns:p14="http://schemas.microsoft.com/office/powerpoint/2010/main" val="331066392"/>
      </p:ext>
    </p:extLst>
  </p:cSld>
  <p:clrMapOvr>
    <a:masterClrMapping/>
  </p:clrMapOvr>
  <mc:AlternateContent xmlns:mc="http://schemas.openxmlformats.org/markup-compatibility/2006" xmlns:p14="http://schemas.microsoft.com/office/powerpoint/2010/main">
    <mc:Choice Requires="p14">
      <p:transition spd="slow" p14:dur="2000" advTm="47601"/>
    </mc:Choice>
    <mc:Fallback xmlns="">
      <p:transition spd="slow" advTm="47601"/>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Subtitle 2"/>
          <p:cNvSpPr txBox="1">
            <a:spLocks/>
          </p:cNvSpPr>
          <p:nvPr/>
        </p:nvSpPr>
        <p:spPr>
          <a:xfrm>
            <a:off x="1764116" y="4084488"/>
            <a:ext cx="23166326" cy="10294064"/>
          </a:xfrm>
          <a:prstGeom prst="rect">
            <a:avLst/>
          </a:prstGeom>
        </p:spPr>
        <p:txBody>
          <a:bodyPr vert="horz" lIns="285157" tIns="142579" rIns="285157" bIns="142579"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defTabSz="1425778">
              <a:lnSpc>
                <a:spcPts val="22453"/>
              </a:lnSpc>
            </a:pPr>
            <a:r>
              <a:rPr lang="en-US" sz="22453" dirty="0">
                <a:solidFill>
                  <a:srgbClr val="595959"/>
                </a:solidFill>
                <a:latin typeface="Georgia"/>
                <a:cs typeface="Georgia"/>
              </a:rPr>
              <a:t>Thank you</a:t>
            </a:r>
          </a:p>
          <a:p>
            <a:pPr algn="l" defTabSz="1425778"/>
            <a:r>
              <a:rPr lang="en-GB" sz="7484" dirty="0">
                <a:solidFill>
                  <a:prstClr val="black">
                    <a:tint val="75000"/>
                  </a:prstClr>
                </a:solidFill>
                <a:latin typeface="Calibri"/>
              </a:rPr>
              <a:t>Email: </a:t>
            </a:r>
            <a:r>
              <a:rPr lang="en-GB" sz="7484" dirty="0">
                <a:solidFill>
                  <a:prstClr val="black">
                    <a:tint val="75000"/>
                  </a:prstClr>
                </a:solidFill>
                <a:latin typeface="Calibri"/>
                <a:hlinkClick r:id="rId4"/>
              </a:rPr>
              <a:t>francesnorton@hotmail.com</a:t>
            </a:r>
            <a:r>
              <a:rPr lang="en-GB" sz="7484" dirty="0">
                <a:solidFill>
                  <a:prstClr val="black">
                    <a:tint val="75000"/>
                  </a:prstClr>
                </a:solidFill>
                <a:latin typeface="Calibri"/>
              </a:rPr>
              <a:t> </a:t>
            </a:r>
          </a:p>
          <a:p>
            <a:pPr algn="l" defTabSz="1425778"/>
            <a:r>
              <a:rPr lang="en-GB" sz="7484" dirty="0">
                <a:solidFill>
                  <a:prstClr val="black">
                    <a:tint val="75000"/>
                  </a:prstClr>
                </a:solidFill>
                <a:latin typeface="Calibri"/>
              </a:rPr>
              <a:t>Email: </a:t>
            </a:r>
            <a:r>
              <a:rPr lang="en-GB" sz="7484" dirty="0">
                <a:solidFill>
                  <a:prstClr val="black">
                    <a:tint val="75000"/>
                  </a:prstClr>
                </a:solidFill>
                <a:latin typeface="Calibri"/>
                <a:hlinkClick r:id="rId5"/>
              </a:rPr>
              <a:t>pgibson@northern.ac.uk</a:t>
            </a:r>
            <a:r>
              <a:rPr lang="en-GB" sz="7484" dirty="0">
                <a:solidFill>
                  <a:prstClr val="black">
                    <a:tint val="75000"/>
                  </a:prstClr>
                </a:solidFill>
                <a:latin typeface="Calibri"/>
              </a:rPr>
              <a:t> </a:t>
            </a:r>
          </a:p>
          <a:p>
            <a:pPr algn="l" defTabSz="1425778"/>
            <a:r>
              <a:rPr lang="en-GB" sz="7484" dirty="0">
                <a:solidFill>
                  <a:prstClr val="black">
                    <a:tint val="75000"/>
                  </a:prstClr>
                </a:solidFill>
                <a:latin typeface="Calibri"/>
              </a:rPr>
              <a:t>Twitter:</a:t>
            </a:r>
            <a:r>
              <a:rPr lang="en-GB" sz="7484" dirty="0">
                <a:solidFill>
                  <a:schemeClr val="tx2"/>
                </a:solidFill>
                <a:latin typeface="Calibri"/>
              </a:rPr>
              <a:t> </a:t>
            </a:r>
            <a:r>
              <a:rPr lang="en-GB" sz="7484" dirty="0">
                <a:solidFill>
                  <a:schemeClr val="tx2"/>
                </a:solidFill>
                <a:hlinkClick r:id="rId6"/>
              </a:rPr>
              <a:t>https://twitter.com/NCcomlearn</a:t>
            </a:r>
            <a:r>
              <a:rPr lang="en-GB" sz="7484" dirty="0">
                <a:solidFill>
                  <a:schemeClr val="tx2"/>
                </a:solidFill>
              </a:rPr>
              <a:t> </a:t>
            </a:r>
            <a:endParaRPr lang="en-GB" sz="7484" dirty="0">
              <a:solidFill>
                <a:schemeClr val="tx2"/>
              </a:solidFill>
              <a:latin typeface="Calibri"/>
            </a:endParaRPr>
          </a:p>
          <a:p>
            <a:pPr algn="l" defTabSz="1425778"/>
            <a:r>
              <a:rPr lang="en-GB" sz="7484" dirty="0">
                <a:solidFill>
                  <a:prstClr val="black">
                    <a:tint val="75000"/>
                  </a:prstClr>
                </a:solidFill>
                <a:latin typeface="Calibri"/>
              </a:rPr>
              <a:t>Twitter: </a:t>
            </a:r>
            <a:r>
              <a:rPr lang="en-GB" sz="7484" dirty="0">
                <a:solidFill>
                  <a:prstClr val="black">
                    <a:tint val="75000"/>
                  </a:prstClr>
                </a:solidFill>
                <a:latin typeface="Calibri"/>
                <a:hlinkClick r:id="rId7"/>
              </a:rPr>
              <a:t>https://twitter.com/francesann800</a:t>
            </a:r>
            <a:r>
              <a:rPr lang="en-GB" sz="7484" dirty="0">
                <a:solidFill>
                  <a:prstClr val="black">
                    <a:tint val="75000"/>
                  </a:prstClr>
                </a:solidFill>
                <a:latin typeface="Calibri"/>
              </a:rPr>
              <a:t> </a:t>
            </a:r>
          </a:p>
          <a:p>
            <a:pPr algn="l" defTabSz="1425778"/>
            <a:r>
              <a:rPr lang="en-GB" sz="7484" dirty="0">
                <a:solidFill>
                  <a:prstClr val="black">
                    <a:tint val="75000"/>
                  </a:prstClr>
                </a:solidFill>
                <a:latin typeface="Calibri"/>
              </a:rPr>
              <a:t>PhD Blog: </a:t>
            </a:r>
            <a:r>
              <a:rPr lang="en-GB" sz="7484" dirty="0">
                <a:solidFill>
                  <a:prstClr val="black">
                    <a:tint val="75000"/>
                  </a:prstClr>
                </a:solidFill>
                <a:latin typeface="Calibri"/>
                <a:hlinkClick r:id="rId8"/>
              </a:rPr>
              <a:t>https://talkingaboutartphd.blogspot.com/</a:t>
            </a:r>
            <a:r>
              <a:rPr lang="en-GB" sz="7484" dirty="0">
                <a:solidFill>
                  <a:prstClr val="black">
                    <a:tint val="75000"/>
                  </a:prstClr>
                </a:solidFill>
                <a:latin typeface="Calibri"/>
              </a:rPr>
              <a:t> </a:t>
            </a:r>
          </a:p>
          <a:p>
            <a:pPr algn="l" defTabSz="1425778"/>
            <a:r>
              <a:rPr lang="en-GB" sz="7484" dirty="0">
                <a:solidFill>
                  <a:prstClr val="black">
                    <a:tint val="75000"/>
                  </a:prstClr>
                </a:solidFill>
                <a:latin typeface="Calibri"/>
              </a:rPr>
              <a:t>Pinterest: </a:t>
            </a:r>
            <a:r>
              <a:rPr lang="en-GB" sz="7484" dirty="0">
                <a:solidFill>
                  <a:prstClr val="black">
                    <a:tint val="75000"/>
                  </a:prstClr>
                </a:solidFill>
                <a:latin typeface="Calibri"/>
                <a:hlinkClick r:id="rId9"/>
              </a:rPr>
              <a:t>https://www.pinterest.co.uk/francesannnn/talking-about-art</a:t>
            </a:r>
            <a:endParaRPr lang="en-US" sz="7484" dirty="0">
              <a:solidFill>
                <a:srgbClr val="595959"/>
              </a:solidFill>
              <a:latin typeface="Georgia"/>
              <a:cs typeface="Georgia"/>
            </a:endParaRPr>
          </a:p>
          <a:p>
            <a:pPr algn="l" defTabSz="1425778">
              <a:lnSpc>
                <a:spcPts val="22453"/>
              </a:lnSpc>
            </a:pPr>
            <a:endParaRPr lang="en-US" sz="22453" dirty="0">
              <a:solidFill>
                <a:srgbClr val="595959"/>
              </a:solidFill>
              <a:latin typeface="Georgia"/>
              <a:cs typeface="Georgia"/>
            </a:endParaRPr>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153727" y="17950232"/>
            <a:ext cx="4799372" cy="2696645"/>
          </a:xfrm>
          <a:prstGeom prst="rect">
            <a:avLst/>
          </a:prstGeom>
        </p:spPr>
      </p:pic>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363123" y="16765245"/>
            <a:ext cx="4038747" cy="4038747"/>
          </a:xfrm>
          <a:prstGeom prst="rect">
            <a:avLst/>
          </a:prstGeom>
        </p:spPr>
      </p:pic>
      <p:pic>
        <p:nvPicPr>
          <p:cNvPr id="6" name="Picture 5" descr="Home"/>
          <p:cNvPicPr/>
          <p:nvPr/>
        </p:nvPicPr>
        <p:blipFill>
          <a:blip r:embed="rId12">
            <a:extLst>
              <a:ext uri="{28A0092B-C50C-407E-A947-70E740481C1C}">
                <a14:useLocalDpi xmlns:a14="http://schemas.microsoft.com/office/drawing/2010/main" val="0"/>
              </a:ext>
            </a:extLst>
          </a:blip>
          <a:srcRect/>
          <a:stretch>
            <a:fillRect/>
          </a:stretch>
        </p:blipFill>
        <p:spPr bwMode="auto">
          <a:xfrm>
            <a:off x="1774743" y="17180118"/>
            <a:ext cx="3623874" cy="3623874"/>
          </a:xfrm>
          <a:prstGeom prst="rect">
            <a:avLst/>
          </a:prstGeom>
          <a:noFill/>
          <a:ln>
            <a:noFill/>
          </a:ln>
        </p:spPr>
      </p:pic>
      <p:pic>
        <p:nvPicPr>
          <p:cNvPr id="3" name="Picture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3504602" y="18021878"/>
            <a:ext cx="5893252" cy="3326836"/>
          </a:xfrm>
          <a:prstGeom prst="rect">
            <a:avLst/>
          </a:prstGeom>
        </p:spPr>
      </p:pic>
      <p:pic>
        <p:nvPicPr>
          <p:cNvPr id="5" name="Picture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3374571" y="16830204"/>
            <a:ext cx="2548719" cy="3810337"/>
          </a:xfrm>
          <a:prstGeom prst="rect">
            <a:avLst/>
          </a:prstGeom>
        </p:spPr>
      </p:pic>
    </p:spTree>
    <p:extLst>
      <p:ext uri="{BB962C8B-B14F-4D97-AF65-F5344CB8AC3E}">
        <p14:creationId xmlns:p14="http://schemas.microsoft.com/office/powerpoint/2010/main" val="3144500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12858" y="629545"/>
            <a:ext cx="9598744" cy="1515837"/>
          </a:xfrm>
        </p:spPr>
        <p:txBody>
          <a:bodyPr>
            <a:normAutofit/>
          </a:bodyPr>
          <a:lstStyle/>
          <a:p>
            <a:pPr algn="l"/>
            <a:endParaRPr lang="en-US" sz="3742" dirty="0">
              <a:solidFill>
                <a:srgbClr val="595959"/>
              </a:solidFill>
              <a:latin typeface="Trebuchet MS" panose="020B0603020202020204" pitchFamily="34" charset="0"/>
              <a:cs typeface="Georgia"/>
            </a:endParaRPr>
          </a:p>
        </p:txBody>
      </p:sp>
      <p:sp>
        <p:nvSpPr>
          <p:cNvPr id="9" name="Subtitle 2"/>
          <p:cNvSpPr txBox="1">
            <a:spLocks/>
          </p:cNvSpPr>
          <p:nvPr/>
        </p:nvSpPr>
        <p:spPr>
          <a:xfrm>
            <a:off x="1757509" y="2145383"/>
            <a:ext cx="12653454" cy="10026246"/>
          </a:xfrm>
          <a:prstGeom prst="rect">
            <a:avLst/>
          </a:prstGeom>
        </p:spPr>
        <p:txBody>
          <a:bodyPr vert="horz" lIns="285157" tIns="142579" rIns="285157" bIns="142579"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defTabSz="1425778">
              <a:lnSpc>
                <a:spcPts val="22453"/>
              </a:lnSpc>
            </a:pPr>
            <a:r>
              <a:rPr lang="en-GB" sz="9979" dirty="0">
                <a:solidFill>
                  <a:prstClr val="black">
                    <a:tint val="75000"/>
                  </a:prstClr>
                </a:solidFill>
                <a:latin typeface="Georgia" panose="02040502050405020303" pitchFamily="18" charset="0"/>
              </a:rPr>
              <a:t>With thanks to ETF, SUNCETT, and Leeds Arts University for funding this research.</a:t>
            </a:r>
            <a:endParaRPr lang="en-US" sz="9979" dirty="0">
              <a:solidFill>
                <a:srgbClr val="595959"/>
              </a:solidFill>
              <a:latin typeface="Georgia" panose="02040502050405020303" pitchFamily="18" charset="0"/>
              <a:cs typeface="Georgia"/>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10177" y="17484788"/>
            <a:ext cx="4799372" cy="269664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23538" y="16142686"/>
            <a:ext cx="4038747" cy="4038747"/>
          </a:xfrm>
          <a:prstGeom prst="rect">
            <a:avLst/>
          </a:prstGeom>
        </p:spPr>
      </p:pic>
      <p:pic>
        <p:nvPicPr>
          <p:cNvPr id="7" name="Picture 6" descr="Home"/>
          <p:cNvPicPr/>
          <p:nvPr/>
        </p:nvPicPr>
        <p:blipFill>
          <a:blip r:embed="rId6">
            <a:extLst>
              <a:ext uri="{28A0092B-C50C-407E-A947-70E740481C1C}">
                <a14:useLocalDpi xmlns:a14="http://schemas.microsoft.com/office/drawing/2010/main" val="0"/>
              </a:ext>
            </a:extLst>
          </a:blip>
          <a:srcRect/>
          <a:stretch>
            <a:fillRect/>
          </a:stretch>
        </p:blipFill>
        <p:spPr bwMode="auto">
          <a:xfrm>
            <a:off x="1914045" y="17021174"/>
            <a:ext cx="3623874" cy="3623874"/>
          </a:xfrm>
          <a:prstGeom prst="rect">
            <a:avLst/>
          </a:prstGeom>
          <a:noFill/>
          <a:ln>
            <a:noFill/>
          </a:ln>
        </p:spPr>
      </p:pic>
      <p:pic>
        <p:nvPicPr>
          <p:cNvPr id="4" name="Picture 3"/>
          <p:cNvPicPr>
            <a:picLocks noChangeAspect="1"/>
          </p:cNvPicPr>
          <p:nvPr/>
        </p:nvPicPr>
        <p:blipFill>
          <a:blip r:embed="rId7"/>
          <a:stretch>
            <a:fillRect/>
          </a:stretch>
        </p:blipFill>
        <p:spPr>
          <a:xfrm>
            <a:off x="19172435" y="17776771"/>
            <a:ext cx="3742459" cy="2112678"/>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873796" y="5753119"/>
            <a:ext cx="10952524" cy="8214393"/>
          </a:xfrm>
          <a:prstGeom prst="rect">
            <a:avLst/>
          </a:prstGeom>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949343" y="16197364"/>
            <a:ext cx="2664928" cy="3984069"/>
          </a:xfrm>
          <a:prstGeom prst="rect">
            <a:avLst/>
          </a:prstGeom>
        </p:spPr>
      </p:pic>
    </p:spTree>
    <p:extLst>
      <p:ext uri="{BB962C8B-B14F-4D97-AF65-F5344CB8AC3E}">
        <p14:creationId xmlns:p14="http://schemas.microsoft.com/office/powerpoint/2010/main" val="133949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56898"/>
        </a:soli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a:xfrm>
            <a:off x="1812858" y="629545"/>
            <a:ext cx="9598744" cy="1515837"/>
          </a:xfrm>
        </p:spPr>
        <p:txBody>
          <a:bodyPr>
            <a:noAutofit/>
          </a:bodyPr>
          <a:lstStyle/>
          <a:p>
            <a:pPr algn="l"/>
            <a:r>
              <a:rPr lang="en-US" sz="8732" dirty="0">
                <a:solidFill>
                  <a:schemeClr val="bg1"/>
                </a:solidFill>
                <a:latin typeface="Trebuchet MS" panose="020B0603020202020204" pitchFamily="34" charset="0"/>
                <a:cs typeface="Georgia"/>
              </a:rPr>
              <a:t>Introduction</a:t>
            </a:r>
          </a:p>
        </p:txBody>
      </p:sp>
      <p:sp>
        <p:nvSpPr>
          <p:cNvPr id="9" name="Title 1"/>
          <p:cNvSpPr txBox="1">
            <a:spLocks/>
          </p:cNvSpPr>
          <p:nvPr/>
        </p:nvSpPr>
        <p:spPr>
          <a:xfrm>
            <a:off x="2685578" y="3922940"/>
            <a:ext cx="24948223" cy="5647668"/>
          </a:xfrm>
          <a:prstGeom prst="rect">
            <a:avLst/>
          </a:prstGeom>
        </p:spPr>
        <p:txBody>
          <a:bodyPr vert="horz" lIns="285157" tIns="142579" rIns="285157" bIns="142579" numCol="1" spcCol="254000" rtlCol="0" anchor="ct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2851556"/>
            <a:r>
              <a:rPr lang="en-GB" sz="47401" b="1" dirty="0">
                <a:solidFill>
                  <a:prstClr val="white"/>
                </a:solidFill>
                <a:latin typeface="Georgia" panose="02040502050405020303" pitchFamily="18" charset="0"/>
              </a:rPr>
              <a:t>The Institutes</a:t>
            </a:r>
          </a:p>
          <a:p>
            <a:pPr marL="3564446" indent="-3564446" algn="l" defTabSz="2851556">
              <a:buFont typeface="Arial" panose="020B0604020202020204" pitchFamily="34" charset="0"/>
              <a:buChar char="•"/>
            </a:pPr>
            <a:endParaRPr lang="en-GB" sz="24948" b="1" dirty="0">
              <a:solidFill>
                <a:prstClr val="white"/>
              </a:solidFill>
              <a:latin typeface="Calibri"/>
            </a:endParaRPr>
          </a:p>
          <a:p>
            <a:pPr algn="l" defTabSz="2851556">
              <a:lnSpc>
                <a:spcPts val="6237"/>
              </a:lnSpc>
            </a:pPr>
            <a:r>
              <a:rPr lang="en-US" sz="7484" baseline="30000" dirty="0">
                <a:solidFill>
                  <a:prstClr val="black"/>
                </a:solidFill>
                <a:latin typeface="Georgia"/>
                <a:cs typeface="Georgia"/>
              </a:rPr>
              <a:t> </a:t>
            </a:r>
            <a:endParaRPr lang="en-US" sz="7484" dirty="0">
              <a:solidFill>
                <a:prstClr val="black"/>
              </a:solidFill>
              <a:latin typeface="Georgia"/>
              <a:cs typeface="Georgia"/>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6698" y="18050344"/>
            <a:ext cx="4799372" cy="269664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68270" y="17919613"/>
            <a:ext cx="3046337" cy="3046337"/>
          </a:xfrm>
          <a:prstGeom prst="rect">
            <a:avLst/>
          </a:prstGeom>
        </p:spPr>
      </p:pic>
      <p:pic>
        <p:nvPicPr>
          <p:cNvPr id="11" name="Picture 10" descr="Home"/>
          <p:cNvPicPr/>
          <p:nvPr/>
        </p:nvPicPr>
        <p:blipFill>
          <a:blip r:embed="rId5">
            <a:extLst>
              <a:ext uri="{28A0092B-C50C-407E-A947-70E740481C1C}">
                <a14:useLocalDpi xmlns:a14="http://schemas.microsoft.com/office/drawing/2010/main" val="0"/>
              </a:ext>
            </a:extLst>
          </a:blip>
          <a:srcRect/>
          <a:stretch>
            <a:fillRect/>
          </a:stretch>
        </p:blipFill>
        <p:spPr bwMode="auto">
          <a:xfrm>
            <a:off x="24915286" y="17630844"/>
            <a:ext cx="3623874" cy="3623874"/>
          </a:xfrm>
          <a:prstGeom prst="rect">
            <a:avLst/>
          </a:prstGeom>
          <a:noFill/>
          <a:ln>
            <a:noFill/>
          </a:ln>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85578" y="9560779"/>
            <a:ext cx="12678967" cy="7962389"/>
          </a:xfrm>
          <a:prstGeom prst="rect">
            <a:avLst/>
          </a:prstGeom>
        </p:spPr>
      </p:pic>
      <p:pic>
        <p:nvPicPr>
          <p:cNvPr id="3" name="Picture 2"/>
          <p:cNvPicPr>
            <a:picLocks noChangeAspect="1"/>
          </p:cNvPicPr>
          <p:nvPr/>
        </p:nvPicPr>
        <p:blipFill>
          <a:blip r:embed="rId7"/>
          <a:stretch>
            <a:fillRect/>
          </a:stretch>
        </p:blipFill>
        <p:spPr>
          <a:xfrm>
            <a:off x="11519430" y="18576362"/>
            <a:ext cx="3845115" cy="2170629"/>
          </a:xfrm>
          <a:prstGeom prst="rect">
            <a:avLst/>
          </a:prstGeom>
        </p:spPr>
      </p:pic>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48582" y="17711321"/>
            <a:ext cx="2177008" cy="3254629"/>
          </a:xfrm>
          <a:prstGeom prst="rect">
            <a:avLst/>
          </a:prstGeom>
        </p:spPr>
      </p:pic>
      <p:pic>
        <p:nvPicPr>
          <p:cNvPr id="5" name="Picture 4"/>
          <p:cNvPicPr>
            <a:picLocks noChangeAspect="1"/>
          </p:cNvPicPr>
          <p:nvPr/>
        </p:nvPicPr>
        <p:blipFill rotWithShape="1">
          <a:blip r:embed="rId9"/>
          <a:srcRect l="13382" t="12901" r="46850" b="36000"/>
          <a:stretch/>
        </p:blipFill>
        <p:spPr>
          <a:xfrm>
            <a:off x="16220107" y="9557187"/>
            <a:ext cx="12657847" cy="7952560"/>
          </a:xfrm>
          <a:prstGeom prst="rect">
            <a:avLst/>
          </a:prstGeom>
        </p:spPr>
      </p:pic>
    </p:spTree>
    <p:extLst>
      <p:ext uri="{BB962C8B-B14F-4D97-AF65-F5344CB8AC3E}">
        <p14:creationId xmlns:p14="http://schemas.microsoft.com/office/powerpoint/2010/main" val="1706064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FC1A8"/>
        </a:solidFill>
        <a:effectLst/>
      </p:bgPr>
    </p:bg>
    <p:spTree>
      <p:nvGrpSpPr>
        <p:cNvPr id="1" name=""/>
        <p:cNvGrpSpPr/>
        <p:nvPr/>
      </p:nvGrpSpPr>
      <p:grpSpPr>
        <a:xfrm>
          <a:off x="0" y="0"/>
          <a:ext cx="0" cy="0"/>
          <a:chOff x="0" y="0"/>
          <a:chExt cx="0" cy="0"/>
        </a:xfrm>
      </p:grpSpPr>
      <p:cxnSp>
        <p:nvCxnSpPr>
          <p:cNvPr id="15" name="Straight Connector 14"/>
          <p:cNvCxnSpPr/>
          <p:nvPr/>
        </p:nvCxnSpPr>
        <p:spPr>
          <a:xfrm>
            <a:off x="14686595" y="4470674"/>
            <a:ext cx="0" cy="15829600"/>
          </a:xfrm>
          <a:prstGeom prst="line">
            <a:avLst/>
          </a:prstGeom>
          <a:ln w="12700" cmpd="sng">
            <a:solidFill>
              <a:srgbClr val="A2E4C3"/>
            </a:solidFill>
          </a:ln>
          <a:effectLst/>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16992474" y="10468842"/>
            <a:ext cx="11120007" cy="1436034"/>
          </a:xfrm>
          <a:prstGeom prst="rect">
            <a:avLst/>
          </a:prstGeom>
        </p:spPr>
        <p:txBody>
          <a:bodyPr wrap="square">
            <a:spAutoFit/>
          </a:bodyPr>
          <a:lstStyle/>
          <a:p>
            <a:pPr defTabSz="2851556">
              <a:defRPr/>
            </a:pPr>
            <a:endParaRPr lang="en-GB" sz="4366" dirty="0">
              <a:solidFill>
                <a:srgbClr val="595959"/>
              </a:solidFill>
              <a:latin typeface="Trebuchet MS" panose="020B0603020202020204" pitchFamily="34" charset="0"/>
              <a:ea typeface="ＭＳ Ｐゴシック" charset="0"/>
              <a:sym typeface="Apercu" charset="0"/>
            </a:endParaRPr>
          </a:p>
          <a:p>
            <a:pPr marL="1069334" indent="-1069334" defTabSz="2851556" fontAlgn="base">
              <a:spcBef>
                <a:spcPct val="0"/>
              </a:spcBef>
              <a:spcAft>
                <a:spcPct val="0"/>
              </a:spcAft>
              <a:buClr>
                <a:srgbClr val="595959"/>
              </a:buClr>
              <a:buFont typeface="Arial" panose="020B0604020202020204" pitchFamily="34" charset="0"/>
              <a:buChar char="•"/>
              <a:tabLst>
                <a:tab pos="1584198" algn="l"/>
                <a:tab pos="1663408" algn="l"/>
                <a:tab pos="3604050" algn="l"/>
                <a:tab pos="4277335" algn="l"/>
                <a:tab pos="7089286" algn="l"/>
              </a:tabLst>
              <a:defRPr/>
            </a:pPr>
            <a:endParaRPr lang="en-GB" sz="4366" dirty="0">
              <a:solidFill>
                <a:srgbClr val="595959"/>
              </a:solidFill>
              <a:latin typeface="Trebuchet MS" panose="020B0603020202020204" pitchFamily="34" charset="0"/>
              <a:ea typeface="ＭＳ Ｐゴシック" charset="0"/>
              <a:sym typeface="Apercu"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24832" y="17999603"/>
            <a:ext cx="4799372" cy="2696645"/>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98150" y="17744339"/>
            <a:ext cx="3150518" cy="3150518"/>
          </a:xfrm>
          <a:prstGeom prst="rect">
            <a:avLst/>
          </a:prstGeom>
        </p:spPr>
      </p:pic>
      <p:pic>
        <p:nvPicPr>
          <p:cNvPr id="17" name="Picture 16" descr="Home"/>
          <p:cNvPicPr/>
          <p:nvPr/>
        </p:nvPicPr>
        <p:blipFill>
          <a:blip r:embed="rId5">
            <a:extLst>
              <a:ext uri="{28A0092B-C50C-407E-A947-70E740481C1C}">
                <a14:useLocalDpi xmlns:a14="http://schemas.microsoft.com/office/drawing/2010/main" val="0"/>
              </a:ext>
            </a:extLst>
          </a:blip>
          <a:srcRect/>
          <a:stretch>
            <a:fillRect/>
          </a:stretch>
        </p:blipFill>
        <p:spPr bwMode="auto">
          <a:xfrm>
            <a:off x="12160574" y="17535988"/>
            <a:ext cx="3623874" cy="3623874"/>
          </a:xfrm>
          <a:prstGeom prst="rect">
            <a:avLst/>
          </a:prstGeom>
          <a:noFill/>
          <a:ln>
            <a:noFill/>
          </a:ln>
        </p:spPr>
      </p:pic>
      <p:sp>
        <p:nvSpPr>
          <p:cNvPr id="2" name="TextBox 1"/>
          <p:cNvSpPr txBox="1"/>
          <p:nvPr/>
        </p:nvSpPr>
        <p:spPr>
          <a:xfrm>
            <a:off x="3292239" y="1037396"/>
            <a:ext cx="10038710" cy="1436099"/>
          </a:xfrm>
          <a:prstGeom prst="rect">
            <a:avLst/>
          </a:prstGeom>
          <a:noFill/>
        </p:spPr>
        <p:txBody>
          <a:bodyPr wrap="none" rtlCol="0">
            <a:spAutoFit/>
          </a:bodyPr>
          <a:lstStyle/>
          <a:p>
            <a:pPr defTabSz="2851556">
              <a:defRPr/>
            </a:pPr>
            <a:r>
              <a:rPr lang="en-GB" sz="8732" dirty="0">
                <a:solidFill>
                  <a:prstClr val="white"/>
                </a:solidFill>
                <a:latin typeface="Calibri"/>
              </a:rPr>
              <a:t>Context and problem </a:t>
            </a:r>
          </a:p>
        </p:txBody>
      </p:sp>
      <p:pic>
        <p:nvPicPr>
          <p:cNvPr id="5" name="Picture 4"/>
          <p:cNvPicPr>
            <a:picLocks noChangeAspect="1"/>
          </p:cNvPicPr>
          <p:nvPr/>
        </p:nvPicPr>
        <p:blipFill>
          <a:blip r:embed="rId6"/>
          <a:stretch>
            <a:fillRect/>
          </a:stretch>
        </p:blipFill>
        <p:spPr>
          <a:xfrm>
            <a:off x="1298255" y="18901215"/>
            <a:ext cx="3845115" cy="2170629"/>
          </a:xfrm>
          <a:prstGeom prst="rect">
            <a:avLst/>
          </a:prstGeom>
        </p:spPr>
      </p:pic>
      <p:sp>
        <p:nvSpPr>
          <p:cNvPr id="3" name="Rectangle 2"/>
          <p:cNvSpPr/>
          <p:nvPr/>
        </p:nvSpPr>
        <p:spPr>
          <a:xfrm>
            <a:off x="3220814" y="2506168"/>
            <a:ext cx="24198453" cy="2011961"/>
          </a:xfrm>
          <a:prstGeom prst="rect">
            <a:avLst/>
          </a:prstGeom>
        </p:spPr>
        <p:txBody>
          <a:bodyPr wrap="square">
            <a:spAutoFit/>
          </a:bodyPr>
          <a:lstStyle/>
          <a:p>
            <a:pPr defTabSz="2851556">
              <a:defRPr/>
            </a:pPr>
            <a:r>
              <a:rPr lang="en-GB" sz="12474" dirty="0">
                <a:solidFill>
                  <a:prstClr val="white"/>
                </a:solidFill>
                <a:latin typeface="Georgia" panose="02040502050405020303" pitchFamily="18" charset="0"/>
              </a:rPr>
              <a:t>Risks students face</a:t>
            </a:r>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20813" y="5923295"/>
            <a:ext cx="24027636" cy="11094055"/>
          </a:xfrm>
          <a:prstGeom prst="rect">
            <a:avLst/>
          </a:prstGeom>
        </p:spPr>
      </p:pic>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69391" y="17535988"/>
            <a:ext cx="2344141" cy="3504492"/>
          </a:xfrm>
          <a:prstGeom prst="rect">
            <a:avLst/>
          </a:prstGeom>
        </p:spPr>
      </p:pic>
    </p:spTree>
    <p:extLst>
      <p:ext uri="{BB962C8B-B14F-4D97-AF65-F5344CB8AC3E}">
        <p14:creationId xmlns:p14="http://schemas.microsoft.com/office/powerpoint/2010/main" val="2157759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Subtitle 2"/>
          <p:cNvSpPr txBox="1">
            <a:spLocks/>
          </p:cNvSpPr>
          <p:nvPr/>
        </p:nvSpPr>
        <p:spPr>
          <a:xfrm>
            <a:off x="1764116" y="4084488"/>
            <a:ext cx="23166326" cy="10294064"/>
          </a:xfrm>
          <a:prstGeom prst="rect">
            <a:avLst/>
          </a:prstGeom>
        </p:spPr>
        <p:txBody>
          <a:bodyPr vert="horz" lIns="285157" tIns="142579" rIns="285157" bIns="142579"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defTabSz="1425778">
              <a:lnSpc>
                <a:spcPts val="22453"/>
              </a:lnSpc>
              <a:defRPr/>
            </a:pPr>
            <a:r>
              <a:rPr lang="en-US" sz="22453" dirty="0">
                <a:solidFill>
                  <a:prstClr val="white">
                    <a:lumMod val="50000"/>
                  </a:prstClr>
                </a:solidFill>
                <a:latin typeface="Georgia"/>
                <a:cs typeface="Georgia"/>
              </a:rPr>
              <a:t>Relevant Literature</a:t>
            </a:r>
          </a:p>
          <a:p>
            <a:pPr algn="l" defTabSz="1425778">
              <a:lnSpc>
                <a:spcPts val="22453"/>
              </a:lnSpc>
              <a:defRPr/>
            </a:pPr>
            <a:endParaRPr lang="en-US" sz="22453" dirty="0">
              <a:solidFill>
                <a:srgbClr val="595959"/>
              </a:solidFill>
              <a:latin typeface="Georgia"/>
              <a:cs typeface="Georgia"/>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5131" y="17754131"/>
            <a:ext cx="4799372" cy="2696645"/>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7375" y="16865604"/>
            <a:ext cx="4038747" cy="4038747"/>
          </a:xfrm>
          <a:prstGeom prst="rect">
            <a:avLst/>
          </a:prstGeom>
        </p:spPr>
      </p:pic>
      <p:pic>
        <p:nvPicPr>
          <p:cNvPr id="6" name="Picture 5" descr="Home"/>
          <p:cNvPicPr/>
          <p:nvPr/>
        </p:nvPicPr>
        <p:blipFill>
          <a:blip r:embed="rId6">
            <a:extLst>
              <a:ext uri="{28A0092B-C50C-407E-A947-70E740481C1C}">
                <a14:useLocalDpi xmlns:a14="http://schemas.microsoft.com/office/drawing/2010/main" val="0"/>
              </a:ext>
            </a:extLst>
          </a:blip>
          <a:srcRect/>
          <a:stretch>
            <a:fillRect/>
          </a:stretch>
        </p:blipFill>
        <p:spPr bwMode="auto">
          <a:xfrm>
            <a:off x="18280725" y="17290517"/>
            <a:ext cx="3623874" cy="3623874"/>
          </a:xfrm>
          <a:prstGeom prst="rect">
            <a:avLst/>
          </a:prstGeom>
          <a:noFill/>
          <a:ln>
            <a:noFill/>
          </a:ln>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504602" y="18021878"/>
            <a:ext cx="5893252" cy="3326836"/>
          </a:xfrm>
          <a:prstGeom prst="rect">
            <a:avLst/>
          </a:prstGeom>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038222" y="2101147"/>
            <a:ext cx="11669980" cy="14260739"/>
          </a:xfrm>
          <a:prstGeom prst="rect">
            <a:avLst/>
          </a:prstGeom>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448347" y="16770622"/>
            <a:ext cx="2461640" cy="3680154"/>
          </a:xfrm>
          <a:prstGeom prst="rect">
            <a:avLst/>
          </a:prstGeom>
        </p:spPr>
      </p:pic>
    </p:spTree>
    <p:extLst>
      <p:ext uri="{BB962C8B-B14F-4D97-AF65-F5344CB8AC3E}">
        <p14:creationId xmlns:p14="http://schemas.microsoft.com/office/powerpoint/2010/main" val="399137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12858" y="629545"/>
            <a:ext cx="9598744" cy="1515837"/>
          </a:xfrm>
        </p:spPr>
        <p:txBody>
          <a:bodyPr>
            <a:noAutofit/>
          </a:bodyPr>
          <a:lstStyle/>
          <a:p>
            <a:pPr algn="l"/>
            <a:endParaRPr lang="en-US" sz="8732" dirty="0">
              <a:solidFill>
                <a:schemeClr val="bg1"/>
              </a:solidFill>
              <a:latin typeface="Trebuchet MS" panose="020B0603020202020204" pitchFamily="34" charset="0"/>
              <a:cs typeface="Georgia"/>
            </a:endParaRPr>
          </a:p>
        </p:txBody>
      </p:sp>
      <p:sp>
        <p:nvSpPr>
          <p:cNvPr id="9" name="Subtitle 2"/>
          <p:cNvSpPr txBox="1">
            <a:spLocks/>
          </p:cNvSpPr>
          <p:nvPr/>
        </p:nvSpPr>
        <p:spPr>
          <a:xfrm>
            <a:off x="1726384" y="2609302"/>
            <a:ext cx="26662541" cy="14411872"/>
          </a:xfrm>
          <a:prstGeom prst="rect">
            <a:avLst/>
          </a:prstGeom>
        </p:spPr>
        <p:txBody>
          <a:bodyPr vert="horz" lIns="285157" tIns="142579" rIns="285157" bIns="142579"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defTabSz="1425778">
              <a:lnSpc>
                <a:spcPts val="22453"/>
              </a:lnSpc>
              <a:defRPr/>
            </a:pPr>
            <a:r>
              <a:rPr lang="en-GB" sz="22453" dirty="0">
                <a:solidFill>
                  <a:prstClr val="white">
                    <a:lumMod val="50000"/>
                  </a:prstClr>
                </a:solidFill>
                <a:latin typeface="Georgia" panose="02040502050405020303" pitchFamily="18" charset="0"/>
              </a:rPr>
              <a:t>Methodology and method</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93361" y="17316918"/>
            <a:ext cx="5921468" cy="332712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92712" y="17021175"/>
            <a:ext cx="4038747" cy="4038747"/>
          </a:xfrm>
          <a:prstGeom prst="rect">
            <a:avLst/>
          </a:prstGeom>
        </p:spPr>
      </p:pic>
      <p:pic>
        <p:nvPicPr>
          <p:cNvPr id="7" name="Picture 6" descr="Home"/>
          <p:cNvPicPr/>
          <p:nvPr/>
        </p:nvPicPr>
        <p:blipFill>
          <a:blip r:embed="rId6">
            <a:extLst>
              <a:ext uri="{28A0092B-C50C-407E-A947-70E740481C1C}">
                <a14:useLocalDpi xmlns:a14="http://schemas.microsoft.com/office/drawing/2010/main" val="0"/>
              </a:ext>
            </a:extLst>
          </a:blip>
          <a:srcRect/>
          <a:stretch>
            <a:fillRect/>
          </a:stretch>
        </p:blipFill>
        <p:spPr bwMode="auto">
          <a:xfrm>
            <a:off x="1914045" y="17021174"/>
            <a:ext cx="3623874" cy="3623874"/>
          </a:xfrm>
          <a:prstGeom prst="rect">
            <a:avLst/>
          </a:prstGeom>
          <a:noFill/>
          <a:ln>
            <a:noFill/>
          </a:ln>
        </p:spPr>
      </p:pic>
      <p:pic>
        <p:nvPicPr>
          <p:cNvPr id="4" name="Picture 3"/>
          <p:cNvPicPr>
            <a:picLocks noChangeAspect="1"/>
          </p:cNvPicPr>
          <p:nvPr/>
        </p:nvPicPr>
        <p:blipFill>
          <a:blip r:embed="rId7"/>
          <a:stretch>
            <a:fillRect/>
          </a:stretch>
        </p:blipFill>
        <p:spPr>
          <a:xfrm>
            <a:off x="6541802" y="8212102"/>
            <a:ext cx="4869801" cy="8716013"/>
          </a:xfrm>
          <a:prstGeom prst="rect">
            <a:avLst/>
          </a:prstGeom>
        </p:spPr>
      </p:pic>
      <p:pic>
        <p:nvPicPr>
          <p:cNvPr id="5" name="Picture 4"/>
          <p:cNvPicPr>
            <a:picLocks noChangeAspect="1"/>
          </p:cNvPicPr>
          <p:nvPr/>
        </p:nvPicPr>
        <p:blipFill>
          <a:blip r:embed="rId8"/>
          <a:stretch>
            <a:fillRect/>
          </a:stretch>
        </p:blipFill>
        <p:spPr>
          <a:xfrm>
            <a:off x="17605795" y="6031298"/>
            <a:ext cx="6140622" cy="10989874"/>
          </a:xfrm>
          <a:prstGeom prst="rect">
            <a:avLst/>
          </a:prstGeom>
        </p:spPr>
      </p:pic>
      <p:pic>
        <p:nvPicPr>
          <p:cNvPr id="8" name="Picture 7"/>
          <p:cNvPicPr>
            <a:picLocks noChangeAspect="1"/>
          </p:cNvPicPr>
          <p:nvPr/>
        </p:nvPicPr>
        <p:blipFill>
          <a:blip r:embed="rId9"/>
          <a:stretch>
            <a:fillRect/>
          </a:stretch>
        </p:blipFill>
        <p:spPr>
          <a:xfrm>
            <a:off x="6664134" y="17378578"/>
            <a:ext cx="5893763" cy="3327122"/>
          </a:xfrm>
          <a:prstGeom prst="rect">
            <a:avLst/>
          </a:prstGeom>
        </p:spPr>
      </p:pic>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825788" y="16666759"/>
            <a:ext cx="2661061" cy="3978289"/>
          </a:xfrm>
          <a:prstGeom prst="rect">
            <a:avLst/>
          </a:prstGeom>
        </p:spPr>
      </p:pic>
    </p:spTree>
    <p:extLst>
      <p:ext uri="{BB962C8B-B14F-4D97-AF65-F5344CB8AC3E}">
        <p14:creationId xmlns:p14="http://schemas.microsoft.com/office/powerpoint/2010/main" val="1079475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12858" y="629545"/>
            <a:ext cx="9598744" cy="1515837"/>
          </a:xfrm>
        </p:spPr>
        <p:txBody>
          <a:bodyPr>
            <a:noAutofit/>
          </a:bodyPr>
          <a:lstStyle/>
          <a:p>
            <a:pPr algn="l"/>
            <a:r>
              <a:rPr lang="en-US" sz="8732" dirty="0">
                <a:solidFill>
                  <a:schemeClr val="tx1">
                    <a:lumMod val="65000"/>
                    <a:lumOff val="35000"/>
                  </a:schemeClr>
                </a:solidFill>
                <a:latin typeface="Trebuchet MS" panose="020B0603020202020204" pitchFamily="34" charset="0"/>
                <a:cs typeface="Georgia"/>
              </a:rPr>
              <a:t>Data</a:t>
            </a:r>
          </a:p>
        </p:txBody>
      </p:sp>
      <p:sp>
        <p:nvSpPr>
          <p:cNvPr id="9" name="Subtitle 2"/>
          <p:cNvSpPr txBox="1">
            <a:spLocks/>
          </p:cNvSpPr>
          <p:nvPr/>
        </p:nvSpPr>
        <p:spPr>
          <a:xfrm>
            <a:off x="1726384" y="2609302"/>
            <a:ext cx="26662541" cy="14411872"/>
          </a:xfrm>
          <a:prstGeom prst="rect">
            <a:avLst/>
          </a:prstGeom>
        </p:spPr>
        <p:txBody>
          <a:bodyPr vert="horz" lIns="285157" tIns="142579" rIns="285157" bIns="142579"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defTabSz="1425778">
              <a:lnSpc>
                <a:spcPts val="22453"/>
              </a:lnSpc>
              <a:defRPr/>
            </a:pPr>
            <a:r>
              <a:rPr lang="en-GB" sz="18711" dirty="0">
                <a:solidFill>
                  <a:prstClr val="white">
                    <a:lumMod val="50000"/>
                  </a:prstClr>
                </a:solidFill>
                <a:latin typeface="Georgia" panose="02040502050405020303" pitchFamily="18" charset="0"/>
              </a:rPr>
              <a:t>The Participants</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47382" y="18040901"/>
            <a:ext cx="4799372" cy="269664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92712" y="17021175"/>
            <a:ext cx="4038747" cy="4038747"/>
          </a:xfrm>
          <a:prstGeom prst="rect">
            <a:avLst/>
          </a:prstGeom>
        </p:spPr>
      </p:pic>
      <p:pic>
        <p:nvPicPr>
          <p:cNvPr id="7" name="Picture 6" descr="Home"/>
          <p:cNvPicPr/>
          <p:nvPr/>
        </p:nvPicPr>
        <p:blipFill>
          <a:blip r:embed="rId6">
            <a:extLst>
              <a:ext uri="{28A0092B-C50C-407E-A947-70E740481C1C}">
                <a14:useLocalDpi xmlns:a14="http://schemas.microsoft.com/office/drawing/2010/main" val="0"/>
              </a:ext>
            </a:extLst>
          </a:blip>
          <a:srcRect/>
          <a:stretch>
            <a:fillRect/>
          </a:stretch>
        </p:blipFill>
        <p:spPr bwMode="auto">
          <a:xfrm>
            <a:off x="1914045" y="17021174"/>
            <a:ext cx="3623874" cy="3623874"/>
          </a:xfrm>
          <a:prstGeom prst="rect">
            <a:avLst/>
          </a:prstGeom>
          <a:noFill/>
          <a:ln>
            <a:noFill/>
          </a:ln>
        </p:spPr>
      </p:pic>
      <p:pic>
        <p:nvPicPr>
          <p:cNvPr id="5" name="Picture 4"/>
          <p:cNvPicPr>
            <a:picLocks noChangeAspect="1"/>
          </p:cNvPicPr>
          <p:nvPr/>
        </p:nvPicPr>
        <p:blipFill>
          <a:blip r:embed="rId7"/>
          <a:stretch>
            <a:fillRect/>
          </a:stretch>
        </p:blipFill>
        <p:spPr>
          <a:xfrm>
            <a:off x="7872765" y="18247302"/>
            <a:ext cx="4294231" cy="2424162"/>
          </a:xfrm>
          <a:prstGeom prst="rect">
            <a:avLst/>
          </a:prstGeom>
        </p:spPr>
      </p:pic>
      <p:pic>
        <p:nvPicPr>
          <p:cNvPr id="10" name="Content Placeholder 5"/>
          <p:cNvPicPr>
            <a:picLocks noGrp="1" noChangeAspect="1"/>
          </p:cNvPicPr>
          <p:nvPr>
            <p:ph idx="1"/>
          </p:nvPr>
        </p:nvPicPr>
        <p:blipFill>
          <a:blip r:embed="rId8" cstate="print">
            <a:extLst>
              <a:ext uri="{28A0092B-C50C-407E-A947-70E740481C1C}">
                <a14:useLocalDpi xmlns:a14="http://schemas.microsoft.com/office/drawing/2010/main" val="0"/>
              </a:ext>
            </a:extLst>
          </a:blip>
          <a:stretch>
            <a:fillRect/>
          </a:stretch>
        </p:blipFill>
        <p:spPr>
          <a:xfrm>
            <a:off x="4585749" y="6378720"/>
            <a:ext cx="7410869" cy="10178533"/>
          </a:xfr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702157" y="9362522"/>
            <a:ext cx="11228067" cy="7619046"/>
          </a:xfrm>
          <a:prstGeom prst="rect">
            <a:avLst/>
          </a:prstGeom>
        </p:spPr>
      </p:pic>
      <p:pic>
        <p:nvPicPr>
          <p:cNvPr id="4" name="Picture 3"/>
          <p:cNvPicPr>
            <a:picLocks noChangeAspect="1"/>
          </p:cNvPicPr>
          <p:nvPr/>
        </p:nvPicPr>
        <p:blipFill>
          <a:blip r:embed="rId10"/>
          <a:stretch>
            <a:fillRect/>
          </a:stretch>
        </p:blipFill>
        <p:spPr>
          <a:xfrm>
            <a:off x="12849706" y="6312970"/>
            <a:ext cx="8187845" cy="6149669"/>
          </a:xfrm>
          <a:prstGeom prst="rect">
            <a:avLst/>
          </a:prstGeom>
        </p:spPr>
      </p:pic>
      <p:pic>
        <p:nvPicPr>
          <p:cNvPr id="11" name="Picture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168538" y="16882108"/>
            <a:ext cx="2507526" cy="3748753"/>
          </a:xfrm>
          <a:prstGeom prst="rect">
            <a:avLst/>
          </a:prstGeom>
        </p:spPr>
      </p:pic>
    </p:spTree>
    <p:extLst>
      <p:ext uri="{BB962C8B-B14F-4D97-AF65-F5344CB8AC3E}">
        <p14:creationId xmlns:p14="http://schemas.microsoft.com/office/powerpoint/2010/main" val="1002570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56898"/>
        </a:soli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a:xfrm>
            <a:off x="2211175" y="771858"/>
            <a:ext cx="17071191" cy="3592933"/>
          </a:xfrm>
        </p:spPr>
        <p:txBody>
          <a:bodyPr>
            <a:noAutofit/>
          </a:bodyPr>
          <a:lstStyle/>
          <a:p>
            <a:pPr algn="l"/>
            <a:r>
              <a:rPr lang="en-GB" sz="9979" dirty="0">
                <a:solidFill>
                  <a:schemeClr val="bg1"/>
                </a:solidFill>
                <a:latin typeface="Georgia" panose="02040502050405020303" pitchFamily="18" charset="0"/>
              </a:rPr>
              <a:t>Analysis </a:t>
            </a:r>
            <a:br>
              <a:rPr lang="en-GB" sz="9979" dirty="0">
                <a:solidFill>
                  <a:schemeClr val="bg1"/>
                </a:solidFill>
                <a:latin typeface="Georgia" panose="02040502050405020303" pitchFamily="18" charset="0"/>
              </a:rPr>
            </a:br>
            <a:r>
              <a:rPr lang="en-GB" sz="9979" dirty="0">
                <a:solidFill>
                  <a:schemeClr val="bg1"/>
                </a:solidFill>
                <a:latin typeface="Georgia" panose="02040502050405020303" pitchFamily="18" charset="0"/>
              </a:rPr>
              <a:t>The Debate Club</a:t>
            </a:r>
          </a:p>
        </p:txBody>
      </p:sp>
      <p:sp>
        <p:nvSpPr>
          <p:cNvPr id="9" name="Title 1"/>
          <p:cNvSpPr txBox="1">
            <a:spLocks/>
          </p:cNvSpPr>
          <p:nvPr/>
        </p:nvSpPr>
        <p:spPr>
          <a:xfrm>
            <a:off x="2685578" y="3922940"/>
            <a:ext cx="24948223" cy="8342368"/>
          </a:xfrm>
          <a:prstGeom prst="rect">
            <a:avLst/>
          </a:prstGeom>
        </p:spPr>
        <p:txBody>
          <a:bodyPr vert="horz" lIns="285157" tIns="142579" rIns="285157" bIns="142579" numCol="1" spcCol="25400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564446" indent="-3564446" algn="l" defTabSz="2851556">
              <a:buFont typeface="Arial" panose="020B0604020202020204" pitchFamily="34" charset="0"/>
              <a:buChar char="•"/>
              <a:defRPr/>
            </a:pPr>
            <a:endParaRPr lang="en-GB" sz="24948" b="1" dirty="0">
              <a:solidFill>
                <a:prstClr val="white"/>
              </a:solidFill>
              <a:latin typeface="Calibri"/>
            </a:endParaRPr>
          </a:p>
          <a:p>
            <a:pPr algn="l" defTabSz="2851556">
              <a:defRPr/>
            </a:pPr>
            <a:endParaRPr lang="en-GB" sz="47401" b="1" dirty="0">
              <a:solidFill>
                <a:prstClr val="white"/>
              </a:solidFill>
              <a:latin typeface="Calibri"/>
            </a:endParaRPr>
          </a:p>
          <a:p>
            <a:pPr algn="l" defTabSz="2851556">
              <a:lnSpc>
                <a:spcPts val="6237"/>
              </a:lnSpc>
              <a:defRPr/>
            </a:pPr>
            <a:r>
              <a:rPr lang="en-US" sz="7484" baseline="30000" dirty="0">
                <a:solidFill>
                  <a:prstClr val="black"/>
                </a:solidFill>
                <a:latin typeface="Georgia"/>
                <a:cs typeface="Georgia"/>
              </a:rPr>
              <a:t> </a:t>
            </a:r>
            <a:endParaRPr lang="en-US" sz="7484" dirty="0">
              <a:solidFill>
                <a:prstClr val="black"/>
              </a:solidFill>
              <a:latin typeface="Georgia"/>
              <a:cs typeface="Georgia"/>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8907" y="18134681"/>
            <a:ext cx="4799372" cy="269664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91951" y="17872969"/>
            <a:ext cx="3046337" cy="3046337"/>
          </a:xfrm>
          <a:prstGeom prst="rect">
            <a:avLst/>
          </a:prstGeom>
        </p:spPr>
      </p:pic>
      <p:pic>
        <p:nvPicPr>
          <p:cNvPr id="11" name="Picture 10" descr="Home"/>
          <p:cNvPicPr/>
          <p:nvPr/>
        </p:nvPicPr>
        <p:blipFill>
          <a:blip r:embed="rId5">
            <a:extLst>
              <a:ext uri="{28A0092B-C50C-407E-A947-70E740481C1C}">
                <a14:useLocalDpi xmlns:a14="http://schemas.microsoft.com/office/drawing/2010/main" val="0"/>
              </a:ext>
            </a:extLst>
          </a:blip>
          <a:srcRect/>
          <a:stretch>
            <a:fillRect/>
          </a:stretch>
        </p:blipFill>
        <p:spPr bwMode="auto">
          <a:xfrm>
            <a:off x="24915286" y="17630844"/>
            <a:ext cx="3623874" cy="3623874"/>
          </a:xfrm>
          <a:prstGeom prst="rect">
            <a:avLst/>
          </a:prstGeom>
          <a:noFill/>
          <a:ln>
            <a:noFill/>
          </a:ln>
        </p:spPr>
      </p:pic>
      <p:pic>
        <p:nvPicPr>
          <p:cNvPr id="2" name="Picture 1"/>
          <p:cNvPicPr>
            <a:picLocks noChangeAspect="1"/>
          </p:cNvPicPr>
          <p:nvPr/>
        </p:nvPicPr>
        <p:blipFill>
          <a:blip r:embed="rId6"/>
          <a:stretch>
            <a:fillRect/>
          </a:stretch>
        </p:blipFill>
        <p:spPr>
          <a:xfrm>
            <a:off x="1812855" y="18292752"/>
            <a:ext cx="4496904" cy="2538574"/>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86598" y="5977160"/>
            <a:ext cx="10273476" cy="5136740"/>
          </a:xfrm>
          <a:prstGeom prst="rect">
            <a:avLst/>
          </a:prstGeom>
        </p:spPr>
      </p:pic>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87677" y="11796688"/>
            <a:ext cx="11668311" cy="5834156"/>
          </a:xfrm>
          <a:prstGeom prst="rect">
            <a:avLst/>
          </a:prstGeom>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034838" y="5781403"/>
            <a:ext cx="10134583" cy="5067293"/>
          </a:xfrm>
          <a:prstGeom prst="rect">
            <a:avLst/>
          </a:prstGeom>
        </p:spPr>
      </p:pic>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034836" y="11736981"/>
            <a:ext cx="11787726" cy="5893863"/>
          </a:xfrm>
          <a:prstGeom prst="rect">
            <a:avLst/>
          </a:prstGeom>
        </p:spPr>
      </p:pic>
      <p:sp>
        <p:nvSpPr>
          <p:cNvPr id="13" name="TextBox 12"/>
          <p:cNvSpPr txBox="1"/>
          <p:nvPr/>
        </p:nvSpPr>
        <p:spPr>
          <a:xfrm>
            <a:off x="16817761" y="4471609"/>
            <a:ext cx="4528997" cy="956096"/>
          </a:xfrm>
          <a:prstGeom prst="rect">
            <a:avLst/>
          </a:prstGeom>
          <a:noFill/>
        </p:spPr>
        <p:txBody>
          <a:bodyPr wrap="none" rtlCol="0">
            <a:spAutoFit/>
          </a:bodyPr>
          <a:lstStyle/>
          <a:p>
            <a:pPr defTabSz="2851556"/>
            <a:r>
              <a:rPr lang="en-GB" sz="5613" dirty="0" err="1">
                <a:solidFill>
                  <a:prstClr val="white"/>
                </a:solidFill>
                <a:latin typeface="Calibri"/>
              </a:rPr>
              <a:t>Pitown</a:t>
            </a:r>
            <a:r>
              <a:rPr lang="en-GB" sz="5613" dirty="0">
                <a:solidFill>
                  <a:prstClr val="white"/>
                </a:solidFill>
                <a:latin typeface="Calibri"/>
              </a:rPr>
              <a:t> College</a:t>
            </a:r>
          </a:p>
        </p:txBody>
      </p:sp>
      <p:sp>
        <p:nvSpPr>
          <p:cNvPr id="14" name="TextBox 13"/>
          <p:cNvSpPr txBox="1"/>
          <p:nvPr/>
        </p:nvSpPr>
        <p:spPr>
          <a:xfrm>
            <a:off x="1905537" y="4719513"/>
            <a:ext cx="7694542" cy="956096"/>
          </a:xfrm>
          <a:prstGeom prst="rect">
            <a:avLst/>
          </a:prstGeom>
          <a:noFill/>
        </p:spPr>
        <p:txBody>
          <a:bodyPr wrap="none" rtlCol="0">
            <a:spAutoFit/>
          </a:bodyPr>
          <a:lstStyle/>
          <a:p>
            <a:pPr defTabSz="2851556"/>
            <a:r>
              <a:rPr lang="en-GB" sz="5613" dirty="0">
                <a:solidFill>
                  <a:prstClr val="white"/>
                </a:solidFill>
                <a:latin typeface="Calibri"/>
              </a:rPr>
              <a:t>Gimmerton College of Art</a:t>
            </a:r>
          </a:p>
        </p:txBody>
      </p:sp>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982599" y="16935418"/>
            <a:ext cx="2769055" cy="4139740"/>
          </a:xfrm>
          <a:prstGeom prst="rect">
            <a:avLst/>
          </a:prstGeom>
        </p:spPr>
      </p:pic>
    </p:spTree>
    <p:extLst>
      <p:ext uri="{BB962C8B-B14F-4D97-AF65-F5344CB8AC3E}">
        <p14:creationId xmlns:p14="http://schemas.microsoft.com/office/powerpoint/2010/main" val="279023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FC1A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2453" dirty="0">
                <a:solidFill>
                  <a:schemeClr val="bg2">
                    <a:lumMod val="50000"/>
                  </a:schemeClr>
                </a:solidFill>
                <a:latin typeface="Georgia" panose="02040502050405020303" pitchFamily="18" charset="0"/>
              </a:rPr>
              <a:t>Tentative Findings</a:t>
            </a:r>
          </a:p>
        </p:txBody>
      </p:sp>
      <p:pic>
        <p:nvPicPr>
          <p:cNvPr id="5" name="Content Placeholder 4"/>
          <p:cNvPicPr>
            <a:picLocks noGrp="1" noChangeAspect="1"/>
          </p:cNvPicPr>
          <p:nvPr>
            <p:ph idx="1"/>
          </p:nvPr>
        </p:nvPicPr>
        <p:blipFill>
          <a:blip r:embed="rId3"/>
          <a:stretch>
            <a:fillRect/>
          </a:stretch>
        </p:blipFill>
        <p:spPr>
          <a:xfrm>
            <a:off x="1819804" y="4611815"/>
            <a:ext cx="25773074" cy="14398556"/>
          </a:xfrm>
          <a:prstGeom prst="rect">
            <a:avLst/>
          </a:prstGeom>
        </p:spPr>
      </p:pic>
      <p:pic>
        <p:nvPicPr>
          <p:cNvPr id="4" name="Picture 3"/>
          <p:cNvPicPr>
            <a:picLocks noChangeAspect="1"/>
          </p:cNvPicPr>
          <p:nvPr/>
        </p:nvPicPr>
        <p:blipFill>
          <a:blip r:embed="rId4"/>
          <a:stretch>
            <a:fillRect/>
          </a:stretch>
        </p:blipFill>
        <p:spPr>
          <a:xfrm>
            <a:off x="1684538" y="18390758"/>
            <a:ext cx="1967844" cy="1972572"/>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598483" y="18349737"/>
            <a:ext cx="4799372" cy="2696645"/>
          </a:xfrm>
          <a:prstGeom prst="rect">
            <a:avLst/>
          </a:prstGeom>
        </p:spPr>
      </p:pic>
      <p:pic>
        <p:nvPicPr>
          <p:cNvPr id="7" name="Picture 6" descr="Home"/>
          <p:cNvPicPr/>
          <p:nvPr/>
        </p:nvPicPr>
        <p:blipFill>
          <a:blip r:embed="rId6">
            <a:extLst>
              <a:ext uri="{28A0092B-C50C-407E-A947-70E740481C1C}">
                <a14:useLocalDpi xmlns:a14="http://schemas.microsoft.com/office/drawing/2010/main" val="0"/>
              </a:ext>
            </a:extLst>
          </a:blip>
          <a:srcRect/>
          <a:stretch>
            <a:fillRect/>
          </a:stretch>
        </p:blipFill>
        <p:spPr bwMode="auto">
          <a:xfrm>
            <a:off x="18965111" y="17565107"/>
            <a:ext cx="3623874" cy="3623874"/>
          </a:xfrm>
          <a:prstGeom prst="rect">
            <a:avLst/>
          </a:prstGeom>
          <a:noFill/>
          <a:ln>
            <a:noFill/>
          </a:ln>
        </p:spPr>
      </p:pic>
      <p:sp>
        <p:nvSpPr>
          <p:cNvPr id="8" name="Rectangle 7"/>
          <p:cNvSpPr/>
          <p:nvPr/>
        </p:nvSpPr>
        <p:spPr>
          <a:xfrm>
            <a:off x="10648821" y="15252019"/>
            <a:ext cx="14257867" cy="1819857"/>
          </a:xfrm>
          <a:prstGeom prst="rect">
            <a:avLst/>
          </a:prstGeom>
        </p:spPr>
        <p:txBody>
          <a:bodyPr>
            <a:spAutoFit/>
          </a:bodyPr>
          <a:lstStyle/>
          <a:p>
            <a:pPr defTabSz="2851556"/>
            <a:r>
              <a:rPr lang="en-GB" sz="5613" dirty="0">
                <a:solidFill>
                  <a:prstClr val="black"/>
                </a:solidFill>
                <a:latin typeface="Calibri" panose="020F0502020204030204"/>
              </a:rPr>
              <a:t>Critical thinking through </a:t>
            </a:r>
          </a:p>
          <a:p>
            <a:pPr defTabSz="2851556"/>
            <a:r>
              <a:rPr lang="en-GB" sz="5613" dirty="0">
                <a:solidFill>
                  <a:prstClr val="black"/>
                </a:solidFill>
                <a:latin typeface="Calibri" panose="020F0502020204030204"/>
              </a:rPr>
              <a:t>intergenerational discussion</a:t>
            </a:r>
          </a:p>
        </p:txBody>
      </p:sp>
      <p:pic>
        <p:nvPicPr>
          <p:cNvPr id="3" name="Picture 2"/>
          <p:cNvPicPr>
            <a:picLocks noChangeAspect="1"/>
          </p:cNvPicPr>
          <p:nvPr/>
        </p:nvPicPr>
        <p:blipFill>
          <a:blip r:embed="rId7"/>
          <a:stretch>
            <a:fillRect/>
          </a:stretch>
        </p:blipFill>
        <p:spPr>
          <a:xfrm>
            <a:off x="5484959" y="18477245"/>
            <a:ext cx="4325173" cy="2441628"/>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626204" y="17565107"/>
            <a:ext cx="2160273" cy="3229610"/>
          </a:xfrm>
          <a:prstGeom prst="rect">
            <a:avLst/>
          </a:prstGeom>
        </p:spPr>
      </p:pic>
    </p:spTree>
    <p:extLst>
      <p:ext uri="{BB962C8B-B14F-4D97-AF65-F5344CB8AC3E}">
        <p14:creationId xmlns:p14="http://schemas.microsoft.com/office/powerpoint/2010/main" val="2723155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6079</TotalTime>
  <Words>2234</Words>
  <Application>Microsoft Macintosh PowerPoint</Application>
  <PresentationFormat>Custom</PresentationFormat>
  <Paragraphs>133</Paragraphs>
  <Slides>12</Slides>
  <Notes>12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12</vt:i4>
      </vt:variant>
    </vt:vector>
  </HeadingPairs>
  <TitlesOfParts>
    <vt:vector size="22" baseType="lpstr">
      <vt:lpstr>ＭＳ Ｐゴシック</vt:lpstr>
      <vt:lpstr>Apercu</vt:lpstr>
      <vt:lpstr>Arial</vt:lpstr>
      <vt:lpstr>Calibri</vt:lpstr>
      <vt:lpstr>Calibri Light</vt:lpstr>
      <vt:lpstr>Georgia</vt:lpstr>
      <vt:lpstr>Times New Roman</vt:lpstr>
      <vt:lpstr>Trebuchet MS</vt:lpstr>
      <vt:lpstr>1_Office Theme</vt:lpstr>
      <vt:lpstr>3_Office Theme</vt:lpstr>
      <vt:lpstr>PowerPoint Presentation</vt:lpstr>
      <vt:lpstr>PowerPoint Presentation</vt:lpstr>
      <vt:lpstr>Introduction</vt:lpstr>
      <vt:lpstr>PowerPoint Presentation</vt:lpstr>
      <vt:lpstr>PowerPoint Presentation</vt:lpstr>
      <vt:lpstr>PowerPoint Presentation</vt:lpstr>
      <vt:lpstr>Data</vt:lpstr>
      <vt:lpstr>Analysis  The Debate Club</vt:lpstr>
      <vt:lpstr>Tentative Findings</vt:lpstr>
      <vt:lpstr>PowerPoint Presentation</vt:lpstr>
      <vt:lpstr>Reference</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Martell Baines</dc:creator>
  <cp:lastModifiedBy>Isabel Benton</cp:lastModifiedBy>
  <cp:revision>234</cp:revision>
  <cp:lastPrinted>2017-06-14T16:22:49Z</cp:lastPrinted>
  <dcterms:created xsi:type="dcterms:W3CDTF">2017-03-20T14:59:27Z</dcterms:created>
  <dcterms:modified xsi:type="dcterms:W3CDTF">2019-07-23T11:12:24Z</dcterms:modified>
</cp:coreProperties>
</file>